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0922"/>
    <p:restoredTop sz="94712"/>
  </p:normalViewPr>
  <p:slideViewPr>
    <p:cSldViewPr>
      <p:cViewPr varScale="1">
        <p:scale>
          <a:sx n="106" d="100"/>
          <a:sy n="106" d="100"/>
        </p:scale>
        <p:origin x="348" y="102"/>
      </p:cViewPr>
      <p:guideLst>
        <p:guide orient="horz" pos="2879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3A6D64-324F-404E-9D9F-FF7694D7FEAC}" type="doc">
      <dgm:prSet loTypeId="urn:microsoft.com/office/officeart/2005/8/layout/cycle6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B6F7BA6-3905-4D9C-8559-AE1EEA71680C}">
      <dgm:prSet phldrT="[텍스트]"/>
      <dgm:spPr/>
      <dgm:t>
        <a:bodyPr/>
        <a:lstStyle/>
        <a:p>
          <a:pPr latinLnBrk="1"/>
          <a:r>
            <a:rPr lang="ko-KR" altLang="en-US" b="1" spc="495" dirty="0">
              <a:latin typeface="Bandal"/>
              <a:cs typeface="Bandal"/>
            </a:rPr>
            <a:t>교육과정</a:t>
          </a:r>
          <a:r>
            <a:rPr lang="en-US" altLang="ko-KR" b="1" spc="495" dirty="0">
              <a:latin typeface="Bandal"/>
              <a:cs typeface="Bandal"/>
            </a:rPr>
            <a:t>.txt</a:t>
          </a:r>
          <a:endParaRPr lang="ko-KR" altLang="en-US" b="1" dirty="0"/>
        </a:p>
      </dgm:t>
    </dgm:pt>
    <dgm:pt modelId="{0DACAE1A-42FC-4FF6-8E8E-5A51801E9AEC}" type="parTrans" cxnId="{995DA84D-9EE6-4F7C-A9D8-2F4F1083097A}">
      <dgm:prSet/>
      <dgm:spPr/>
      <dgm:t>
        <a:bodyPr/>
        <a:lstStyle/>
        <a:p>
          <a:pPr latinLnBrk="1"/>
          <a:endParaRPr lang="ko-KR" altLang="en-US"/>
        </a:p>
      </dgm:t>
    </dgm:pt>
    <dgm:pt modelId="{38B947C8-EE65-41EE-8B10-D1A4AD1A2D1E}" type="sibTrans" cxnId="{995DA84D-9EE6-4F7C-A9D8-2F4F1083097A}">
      <dgm:prSet/>
      <dgm:spPr/>
      <dgm:t>
        <a:bodyPr/>
        <a:lstStyle/>
        <a:p>
          <a:pPr latinLnBrk="1"/>
          <a:endParaRPr lang="ko-KR" altLang="en-US"/>
        </a:p>
      </dgm:t>
    </dgm:pt>
    <dgm:pt modelId="{BD4105F2-9178-4CCB-BF91-3C808CCB5A2B}">
      <dgm:prSet phldrT="[텍스트]"/>
      <dgm:spPr/>
      <dgm:t>
        <a:bodyPr/>
        <a:lstStyle/>
        <a:p>
          <a:pPr latinLnBrk="1"/>
          <a:r>
            <a:rPr lang="ko-KR" altLang="en-US" b="1" dirty="0"/>
            <a:t>강사</a:t>
          </a:r>
          <a:r>
            <a:rPr lang="en-US" altLang="ko-KR" b="1" dirty="0"/>
            <a:t>.txt</a:t>
          </a:r>
          <a:endParaRPr lang="ko-KR" altLang="en-US" b="1" dirty="0"/>
        </a:p>
      </dgm:t>
    </dgm:pt>
    <dgm:pt modelId="{871983FC-E324-4C3A-AF30-1367435E68D4}" type="parTrans" cxnId="{51DAA2D0-4FC2-44DC-B502-FFEA1E67D6E6}">
      <dgm:prSet/>
      <dgm:spPr/>
      <dgm:t>
        <a:bodyPr/>
        <a:lstStyle/>
        <a:p>
          <a:pPr latinLnBrk="1"/>
          <a:endParaRPr lang="ko-KR" altLang="en-US"/>
        </a:p>
      </dgm:t>
    </dgm:pt>
    <dgm:pt modelId="{4D7DFE66-7719-4CF2-A4F7-8DB990F9251C}" type="sibTrans" cxnId="{51DAA2D0-4FC2-44DC-B502-FFEA1E67D6E6}">
      <dgm:prSet/>
      <dgm:spPr/>
      <dgm:t>
        <a:bodyPr/>
        <a:lstStyle/>
        <a:p>
          <a:pPr latinLnBrk="1"/>
          <a:endParaRPr lang="ko-KR" altLang="en-US"/>
        </a:p>
      </dgm:t>
    </dgm:pt>
    <dgm:pt modelId="{82515C40-FDBB-4F90-B117-B9C198EC2206}">
      <dgm:prSet phldrT="[텍스트]"/>
      <dgm:spPr>
        <a:solidFill>
          <a:srgbClr val="CCCCFF"/>
        </a:solidFill>
      </dgm:spPr>
      <dgm:t>
        <a:bodyPr/>
        <a:lstStyle/>
        <a:p>
          <a:pPr latinLnBrk="1"/>
          <a:r>
            <a:rPr lang="ko-KR" altLang="en-US" b="1" dirty="0"/>
            <a:t>상담</a:t>
          </a:r>
          <a:r>
            <a:rPr lang="en-US" altLang="ko-KR" b="1" dirty="0"/>
            <a:t>.txt</a:t>
          </a:r>
          <a:endParaRPr lang="ko-KR" altLang="en-US" b="1" dirty="0"/>
        </a:p>
      </dgm:t>
    </dgm:pt>
    <dgm:pt modelId="{3106E904-F1D7-455B-B77E-B5D837F11FAD}" type="parTrans" cxnId="{0208007C-9A1E-4833-8DB1-1084E2C14DB7}">
      <dgm:prSet/>
      <dgm:spPr/>
      <dgm:t>
        <a:bodyPr/>
        <a:lstStyle/>
        <a:p>
          <a:pPr latinLnBrk="1"/>
          <a:endParaRPr lang="ko-KR" altLang="en-US"/>
        </a:p>
      </dgm:t>
    </dgm:pt>
    <dgm:pt modelId="{4C66A0EB-D8EA-4925-929E-4CFD6A0873DD}" type="sibTrans" cxnId="{0208007C-9A1E-4833-8DB1-1084E2C14DB7}">
      <dgm:prSet/>
      <dgm:spPr/>
      <dgm:t>
        <a:bodyPr/>
        <a:lstStyle/>
        <a:p>
          <a:pPr latinLnBrk="1"/>
          <a:endParaRPr lang="ko-KR" altLang="en-US"/>
        </a:p>
      </dgm:t>
    </dgm:pt>
    <dgm:pt modelId="{763812C0-206C-4697-9661-D6E1F3EFA8E2}">
      <dgm:prSet phldrT="[텍스트]"/>
      <dgm:spPr/>
      <dgm:t>
        <a:bodyPr/>
        <a:lstStyle/>
        <a:p>
          <a:pPr latinLnBrk="1"/>
          <a:r>
            <a:rPr lang="ko-KR" altLang="en-US" b="1" dirty="0"/>
            <a:t>기자재</a:t>
          </a:r>
          <a:r>
            <a:rPr lang="en-US" altLang="ko-KR" b="1" dirty="0"/>
            <a:t>.txt</a:t>
          </a:r>
          <a:endParaRPr lang="ko-KR" altLang="en-US" b="1" dirty="0"/>
        </a:p>
      </dgm:t>
    </dgm:pt>
    <dgm:pt modelId="{1E60D06D-8EE2-439B-B697-21E104F57A05}" type="parTrans" cxnId="{8EBCD333-7951-4CBD-A870-A4AFB35E1A15}">
      <dgm:prSet/>
      <dgm:spPr/>
      <dgm:t>
        <a:bodyPr/>
        <a:lstStyle/>
        <a:p>
          <a:pPr latinLnBrk="1"/>
          <a:endParaRPr lang="ko-KR" altLang="en-US"/>
        </a:p>
      </dgm:t>
    </dgm:pt>
    <dgm:pt modelId="{737C7796-2E55-46AF-81F9-5D7ED826C9D5}" type="sibTrans" cxnId="{8EBCD333-7951-4CBD-A870-A4AFB35E1A15}">
      <dgm:prSet/>
      <dgm:spPr/>
      <dgm:t>
        <a:bodyPr/>
        <a:lstStyle/>
        <a:p>
          <a:pPr latinLnBrk="1"/>
          <a:endParaRPr lang="ko-KR" altLang="en-US"/>
        </a:p>
      </dgm:t>
    </dgm:pt>
    <dgm:pt modelId="{4AB25D41-FED0-48DA-8032-F88194138DF1}">
      <dgm:prSet phldrT="[텍스트]"/>
      <dgm:spPr/>
      <dgm:t>
        <a:bodyPr/>
        <a:lstStyle/>
        <a:p>
          <a:pPr latinLnBrk="1"/>
          <a:r>
            <a:rPr lang="ko-KR" altLang="en-US" b="1" spc="375" dirty="0">
              <a:latin typeface="Bandal"/>
              <a:cs typeface="Bandal"/>
            </a:rPr>
            <a:t>수강생</a:t>
          </a:r>
          <a:r>
            <a:rPr lang="en-US" altLang="ko-KR" b="1" spc="375" dirty="0">
              <a:latin typeface="Bandal"/>
              <a:cs typeface="Bandal"/>
            </a:rPr>
            <a:t>.txt</a:t>
          </a:r>
          <a:endParaRPr lang="ko-KR" altLang="en-US" b="1" dirty="0"/>
        </a:p>
      </dgm:t>
    </dgm:pt>
    <dgm:pt modelId="{177035F7-C227-45B5-953D-92602CFA8846}" type="parTrans" cxnId="{D2C93D68-068A-4E5D-B6C5-0D86B81A1AAB}">
      <dgm:prSet/>
      <dgm:spPr/>
      <dgm:t>
        <a:bodyPr/>
        <a:lstStyle/>
        <a:p>
          <a:pPr latinLnBrk="1"/>
          <a:endParaRPr lang="ko-KR" altLang="en-US"/>
        </a:p>
      </dgm:t>
    </dgm:pt>
    <dgm:pt modelId="{551789DE-CA80-48D2-9C89-BB88D6A8EE4B}" type="sibTrans" cxnId="{D2C93D68-068A-4E5D-B6C5-0D86B81A1AAB}">
      <dgm:prSet/>
      <dgm:spPr/>
      <dgm:t>
        <a:bodyPr/>
        <a:lstStyle/>
        <a:p>
          <a:pPr latinLnBrk="1"/>
          <a:endParaRPr lang="ko-KR" altLang="en-US"/>
        </a:p>
      </dgm:t>
    </dgm:pt>
    <dgm:pt modelId="{84F26F8F-9324-44E4-AE50-95CEA33C3960}">
      <dgm:prSet phldrT="[텍스트]"/>
      <dgm:spPr/>
      <dgm:t>
        <a:bodyPr/>
        <a:lstStyle/>
        <a:p>
          <a:pPr latinLnBrk="1"/>
          <a:r>
            <a:rPr lang="ko-KR" altLang="en-US" b="1" dirty="0"/>
            <a:t>수업자료</a:t>
          </a:r>
          <a:r>
            <a:rPr lang="en-US" altLang="ko-KR" b="1" dirty="0"/>
            <a:t>.txt</a:t>
          </a:r>
          <a:endParaRPr lang="ko-KR" altLang="en-US" b="1" dirty="0"/>
        </a:p>
      </dgm:t>
    </dgm:pt>
    <dgm:pt modelId="{02A0C724-BEB7-4A4C-A74E-275B2948B356}" type="parTrans" cxnId="{A3C7C238-A6BE-48F4-B8FA-6809E00EE1FF}">
      <dgm:prSet/>
      <dgm:spPr/>
      <dgm:t>
        <a:bodyPr/>
        <a:lstStyle/>
        <a:p>
          <a:pPr latinLnBrk="1"/>
          <a:endParaRPr lang="ko-KR" altLang="en-US"/>
        </a:p>
      </dgm:t>
    </dgm:pt>
    <dgm:pt modelId="{4C2E0653-2541-48BD-8705-4AAD7DD53A99}" type="sibTrans" cxnId="{A3C7C238-A6BE-48F4-B8FA-6809E00EE1FF}">
      <dgm:prSet/>
      <dgm:spPr/>
      <dgm:t>
        <a:bodyPr/>
        <a:lstStyle/>
        <a:p>
          <a:pPr latinLnBrk="1"/>
          <a:endParaRPr lang="ko-KR" altLang="en-US"/>
        </a:p>
      </dgm:t>
    </dgm:pt>
    <dgm:pt modelId="{96D7C3C4-0926-49F9-9E44-5E3BC0E64E18}">
      <dgm:prSet phldrT="[텍스트]"/>
      <dgm:spPr/>
      <dgm:t>
        <a:bodyPr/>
        <a:lstStyle/>
        <a:p>
          <a:pPr latinLnBrk="1"/>
          <a:r>
            <a:rPr lang="ko-KR" altLang="en-US" b="1" dirty="0"/>
            <a:t>학생관리</a:t>
          </a:r>
          <a:r>
            <a:rPr lang="en-US" altLang="ko-KR" b="1" dirty="0"/>
            <a:t>.txt</a:t>
          </a:r>
          <a:endParaRPr lang="ko-KR" altLang="en-US" b="1" dirty="0"/>
        </a:p>
      </dgm:t>
    </dgm:pt>
    <dgm:pt modelId="{558B2285-D63D-4FF7-8F4B-7D6397A4ED04}" type="parTrans" cxnId="{11CAB5D0-6B95-4F09-8188-AF834D01FE29}">
      <dgm:prSet/>
      <dgm:spPr/>
      <dgm:t>
        <a:bodyPr/>
        <a:lstStyle/>
        <a:p>
          <a:pPr latinLnBrk="1"/>
          <a:endParaRPr lang="ko-KR" altLang="en-US"/>
        </a:p>
      </dgm:t>
    </dgm:pt>
    <dgm:pt modelId="{43298F36-537B-4891-916D-DFEAABE88802}" type="sibTrans" cxnId="{11CAB5D0-6B95-4F09-8188-AF834D01FE29}">
      <dgm:prSet/>
      <dgm:spPr/>
      <dgm:t>
        <a:bodyPr/>
        <a:lstStyle/>
        <a:p>
          <a:pPr latinLnBrk="1"/>
          <a:endParaRPr lang="ko-KR" altLang="en-US"/>
        </a:p>
      </dgm:t>
    </dgm:pt>
    <dgm:pt modelId="{CAEA19F7-0BA1-4DF8-ABBA-B348E95FCDDE}" type="pres">
      <dgm:prSet presAssocID="{0C3A6D64-324F-404E-9D9F-FF7694D7FEAC}" presName="cycle" presStyleCnt="0">
        <dgm:presLayoutVars>
          <dgm:dir/>
          <dgm:resizeHandles val="exact"/>
        </dgm:presLayoutVars>
      </dgm:prSet>
      <dgm:spPr/>
    </dgm:pt>
    <dgm:pt modelId="{51F05221-F0C5-47CD-B36F-42E3F056E415}" type="pres">
      <dgm:prSet presAssocID="{6B6F7BA6-3905-4D9C-8559-AE1EEA71680C}" presName="node" presStyleLbl="node1" presStyleIdx="0" presStyleCnt="7" custScaleX="177046">
        <dgm:presLayoutVars>
          <dgm:bulletEnabled val="1"/>
        </dgm:presLayoutVars>
      </dgm:prSet>
      <dgm:spPr/>
    </dgm:pt>
    <dgm:pt modelId="{2C1B6116-B46A-4A63-8268-8C9CBBA159F1}" type="pres">
      <dgm:prSet presAssocID="{6B6F7BA6-3905-4D9C-8559-AE1EEA71680C}" presName="spNode" presStyleCnt="0"/>
      <dgm:spPr/>
    </dgm:pt>
    <dgm:pt modelId="{59A43996-DA7E-42D7-BFAF-DB835D082369}" type="pres">
      <dgm:prSet presAssocID="{38B947C8-EE65-41EE-8B10-D1A4AD1A2D1E}" presName="sibTrans" presStyleLbl="sibTrans1D1" presStyleIdx="0" presStyleCnt="7"/>
      <dgm:spPr/>
    </dgm:pt>
    <dgm:pt modelId="{7BBA422C-1700-49FA-B94F-772D7488B5E9}" type="pres">
      <dgm:prSet presAssocID="{BD4105F2-9178-4CCB-BF91-3C808CCB5A2B}" presName="node" presStyleLbl="node1" presStyleIdx="1" presStyleCnt="7" custScaleX="177046">
        <dgm:presLayoutVars>
          <dgm:bulletEnabled val="1"/>
        </dgm:presLayoutVars>
      </dgm:prSet>
      <dgm:spPr/>
    </dgm:pt>
    <dgm:pt modelId="{A3D39B70-C130-4D5F-9E41-22E63D04CC36}" type="pres">
      <dgm:prSet presAssocID="{BD4105F2-9178-4CCB-BF91-3C808CCB5A2B}" presName="spNode" presStyleCnt="0"/>
      <dgm:spPr/>
    </dgm:pt>
    <dgm:pt modelId="{F5387C5C-41FC-4D26-8C7D-C914C2ECD2A1}" type="pres">
      <dgm:prSet presAssocID="{4D7DFE66-7719-4CF2-A4F7-8DB990F9251C}" presName="sibTrans" presStyleLbl="sibTrans1D1" presStyleIdx="1" presStyleCnt="7"/>
      <dgm:spPr/>
    </dgm:pt>
    <dgm:pt modelId="{4A86E59E-6985-4700-9DFF-E393E2DB24FA}" type="pres">
      <dgm:prSet presAssocID="{82515C40-FDBB-4F90-B117-B9C198EC2206}" presName="node" presStyleLbl="node1" presStyleIdx="2" presStyleCnt="7" custScaleX="177046">
        <dgm:presLayoutVars>
          <dgm:bulletEnabled val="1"/>
        </dgm:presLayoutVars>
      </dgm:prSet>
      <dgm:spPr/>
    </dgm:pt>
    <dgm:pt modelId="{7959BFB1-A2AF-40AD-B1F4-E06FE9E96EEA}" type="pres">
      <dgm:prSet presAssocID="{82515C40-FDBB-4F90-B117-B9C198EC2206}" presName="spNode" presStyleCnt="0"/>
      <dgm:spPr/>
    </dgm:pt>
    <dgm:pt modelId="{279FB45E-13D8-461D-AEB9-88BE7F38C308}" type="pres">
      <dgm:prSet presAssocID="{4C66A0EB-D8EA-4925-929E-4CFD6A0873DD}" presName="sibTrans" presStyleLbl="sibTrans1D1" presStyleIdx="2" presStyleCnt="7"/>
      <dgm:spPr/>
    </dgm:pt>
    <dgm:pt modelId="{45BDEAF3-29BC-426C-A44C-F1DF80254714}" type="pres">
      <dgm:prSet presAssocID="{763812C0-206C-4697-9661-D6E1F3EFA8E2}" presName="node" presStyleLbl="node1" presStyleIdx="3" presStyleCnt="7" custScaleX="177046" custRadScaleRad="102118" custRadScaleInc="-71857">
        <dgm:presLayoutVars>
          <dgm:bulletEnabled val="1"/>
        </dgm:presLayoutVars>
      </dgm:prSet>
      <dgm:spPr/>
    </dgm:pt>
    <dgm:pt modelId="{79E374C4-6C06-4BAC-830F-2F741E430ACB}" type="pres">
      <dgm:prSet presAssocID="{763812C0-206C-4697-9661-D6E1F3EFA8E2}" presName="spNode" presStyleCnt="0"/>
      <dgm:spPr/>
    </dgm:pt>
    <dgm:pt modelId="{E4BF9051-C658-4F6A-95D8-0DAAEAC52737}" type="pres">
      <dgm:prSet presAssocID="{737C7796-2E55-46AF-81F9-5D7ED826C9D5}" presName="sibTrans" presStyleLbl="sibTrans1D1" presStyleIdx="3" presStyleCnt="7"/>
      <dgm:spPr/>
    </dgm:pt>
    <dgm:pt modelId="{0BE318CD-E3FE-4FC0-93CD-D7426142F325}" type="pres">
      <dgm:prSet presAssocID="{4AB25D41-FED0-48DA-8032-F88194138DF1}" presName="node" presStyleLbl="node1" presStyleIdx="4" presStyleCnt="7" custScaleX="177046" custRadScaleRad="104117" custRadScaleInc="68386">
        <dgm:presLayoutVars>
          <dgm:bulletEnabled val="1"/>
        </dgm:presLayoutVars>
      </dgm:prSet>
      <dgm:spPr/>
    </dgm:pt>
    <dgm:pt modelId="{D910FDEB-E11E-4902-9099-DC5AF60DDABE}" type="pres">
      <dgm:prSet presAssocID="{4AB25D41-FED0-48DA-8032-F88194138DF1}" presName="spNode" presStyleCnt="0"/>
      <dgm:spPr/>
    </dgm:pt>
    <dgm:pt modelId="{7238C4BF-E89B-460B-B6B9-934BD570BB60}" type="pres">
      <dgm:prSet presAssocID="{551789DE-CA80-48D2-9C89-BB88D6A8EE4B}" presName="sibTrans" presStyleLbl="sibTrans1D1" presStyleIdx="4" presStyleCnt="7"/>
      <dgm:spPr/>
    </dgm:pt>
    <dgm:pt modelId="{4E6C0DBA-E354-46BC-92CA-51E06864F012}" type="pres">
      <dgm:prSet presAssocID="{84F26F8F-9324-44E4-AE50-95CEA33C3960}" presName="node" presStyleLbl="node1" presStyleIdx="5" presStyleCnt="7" custScaleX="177046">
        <dgm:presLayoutVars>
          <dgm:bulletEnabled val="1"/>
        </dgm:presLayoutVars>
      </dgm:prSet>
      <dgm:spPr/>
    </dgm:pt>
    <dgm:pt modelId="{676DC3D9-168C-4D78-B1CC-F82AC9C1A843}" type="pres">
      <dgm:prSet presAssocID="{84F26F8F-9324-44E4-AE50-95CEA33C3960}" presName="spNode" presStyleCnt="0"/>
      <dgm:spPr/>
    </dgm:pt>
    <dgm:pt modelId="{2DA8FEE4-87B8-4B84-A4CB-0F7C20692569}" type="pres">
      <dgm:prSet presAssocID="{4C2E0653-2541-48BD-8705-4AAD7DD53A99}" presName="sibTrans" presStyleLbl="sibTrans1D1" presStyleIdx="5" presStyleCnt="7"/>
      <dgm:spPr/>
    </dgm:pt>
    <dgm:pt modelId="{8624F36E-44D9-4F08-89A6-3BA7858F3BCF}" type="pres">
      <dgm:prSet presAssocID="{96D7C3C4-0926-49F9-9E44-5E3BC0E64E18}" presName="node" presStyleLbl="node1" presStyleIdx="6" presStyleCnt="7" custScaleX="177046" custRadScaleRad="100027" custRadScaleInc="-20662">
        <dgm:presLayoutVars>
          <dgm:bulletEnabled val="1"/>
        </dgm:presLayoutVars>
      </dgm:prSet>
      <dgm:spPr/>
    </dgm:pt>
    <dgm:pt modelId="{602851DE-164D-4841-89C2-B7E7CEF8242B}" type="pres">
      <dgm:prSet presAssocID="{96D7C3C4-0926-49F9-9E44-5E3BC0E64E18}" presName="spNode" presStyleCnt="0"/>
      <dgm:spPr/>
    </dgm:pt>
    <dgm:pt modelId="{B7CEFCF5-32B2-45BE-88ED-63EF90BD4CEC}" type="pres">
      <dgm:prSet presAssocID="{43298F36-537B-4891-916D-DFEAABE88802}" presName="sibTrans" presStyleLbl="sibTrans1D1" presStyleIdx="6" presStyleCnt="7"/>
      <dgm:spPr/>
    </dgm:pt>
  </dgm:ptLst>
  <dgm:cxnLst>
    <dgm:cxn modelId="{2269C601-8010-4C6E-B5FE-CAAA974DFECD}" type="presOf" srcId="{6B6F7BA6-3905-4D9C-8559-AE1EEA71680C}" destId="{51F05221-F0C5-47CD-B36F-42E3F056E415}" srcOrd="0" destOrd="0" presId="urn:microsoft.com/office/officeart/2005/8/layout/cycle6"/>
    <dgm:cxn modelId="{C2805B03-CA61-4D95-B80F-E53D2BDF666B}" type="presOf" srcId="{4C66A0EB-D8EA-4925-929E-4CFD6A0873DD}" destId="{279FB45E-13D8-461D-AEB9-88BE7F38C308}" srcOrd="0" destOrd="0" presId="urn:microsoft.com/office/officeart/2005/8/layout/cycle6"/>
    <dgm:cxn modelId="{5AB4A710-B1A7-46EB-A7F2-EC583579EC56}" type="presOf" srcId="{4D7DFE66-7719-4CF2-A4F7-8DB990F9251C}" destId="{F5387C5C-41FC-4D26-8C7D-C914C2ECD2A1}" srcOrd="0" destOrd="0" presId="urn:microsoft.com/office/officeart/2005/8/layout/cycle6"/>
    <dgm:cxn modelId="{06BC7115-3925-420C-AF5D-9C818159AE2B}" type="presOf" srcId="{763812C0-206C-4697-9661-D6E1F3EFA8E2}" destId="{45BDEAF3-29BC-426C-A44C-F1DF80254714}" srcOrd="0" destOrd="0" presId="urn:microsoft.com/office/officeart/2005/8/layout/cycle6"/>
    <dgm:cxn modelId="{3B686C17-C476-4602-A3DB-09CD09F50D1D}" type="presOf" srcId="{551789DE-CA80-48D2-9C89-BB88D6A8EE4B}" destId="{7238C4BF-E89B-460B-B6B9-934BD570BB60}" srcOrd="0" destOrd="0" presId="urn:microsoft.com/office/officeart/2005/8/layout/cycle6"/>
    <dgm:cxn modelId="{D6A87D17-263D-4D19-969E-BA4F703942ED}" type="presOf" srcId="{0C3A6D64-324F-404E-9D9F-FF7694D7FEAC}" destId="{CAEA19F7-0BA1-4DF8-ABBA-B348E95FCDDE}" srcOrd="0" destOrd="0" presId="urn:microsoft.com/office/officeart/2005/8/layout/cycle6"/>
    <dgm:cxn modelId="{3D153920-8DD0-4E54-BCF3-EA7C4072A44C}" type="presOf" srcId="{737C7796-2E55-46AF-81F9-5D7ED826C9D5}" destId="{E4BF9051-C658-4F6A-95D8-0DAAEAC52737}" srcOrd="0" destOrd="0" presId="urn:microsoft.com/office/officeart/2005/8/layout/cycle6"/>
    <dgm:cxn modelId="{8EBCD333-7951-4CBD-A870-A4AFB35E1A15}" srcId="{0C3A6D64-324F-404E-9D9F-FF7694D7FEAC}" destId="{763812C0-206C-4697-9661-D6E1F3EFA8E2}" srcOrd="3" destOrd="0" parTransId="{1E60D06D-8EE2-439B-B697-21E104F57A05}" sibTransId="{737C7796-2E55-46AF-81F9-5D7ED826C9D5}"/>
    <dgm:cxn modelId="{A3C7C238-A6BE-48F4-B8FA-6809E00EE1FF}" srcId="{0C3A6D64-324F-404E-9D9F-FF7694D7FEAC}" destId="{84F26F8F-9324-44E4-AE50-95CEA33C3960}" srcOrd="5" destOrd="0" parTransId="{02A0C724-BEB7-4A4C-A74E-275B2948B356}" sibTransId="{4C2E0653-2541-48BD-8705-4AAD7DD53A99}"/>
    <dgm:cxn modelId="{BEEF9C42-AB94-49B8-AEE7-75901AA80B80}" type="presOf" srcId="{4AB25D41-FED0-48DA-8032-F88194138DF1}" destId="{0BE318CD-E3FE-4FC0-93CD-D7426142F325}" srcOrd="0" destOrd="0" presId="urn:microsoft.com/office/officeart/2005/8/layout/cycle6"/>
    <dgm:cxn modelId="{ED71C747-D59E-4371-AB13-931CB95B5B02}" type="presOf" srcId="{38B947C8-EE65-41EE-8B10-D1A4AD1A2D1E}" destId="{59A43996-DA7E-42D7-BFAF-DB835D082369}" srcOrd="0" destOrd="0" presId="urn:microsoft.com/office/officeart/2005/8/layout/cycle6"/>
    <dgm:cxn modelId="{D2C93D68-068A-4E5D-B6C5-0D86B81A1AAB}" srcId="{0C3A6D64-324F-404E-9D9F-FF7694D7FEAC}" destId="{4AB25D41-FED0-48DA-8032-F88194138DF1}" srcOrd="4" destOrd="0" parTransId="{177035F7-C227-45B5-953D-92602CFA8846}" sibTransId="{551789DE-CA80-48D2-9C89-BB88D6A8EE4B}"/>
    <dgm:cxn modelId="{995DA84D-9EE6-4F7C-A9D8-2F4F1083097A}" srcId="{0C3A6D64-324F-404E-9D9F-FF7694D7FEAC}" destId="{6B6F7BA6-3905-4D9C-8559-AE1EEA71680C}" srcOrd="0" destOrd="0" parTransId="{0DACAE1A-42FC-4FF6-8E8E-5A51801E9AEC}" sibTransId="{38B947C8-EE65-41EE-8B10-D1A4AD1A2D1E}"/>
    <dgm:cxn modelId="{E7215673-4AE9-4DF9-9209-36C8D23639E2}" type="presOf" srcId="{82515C40-FDBB-4F90-B117-B9C198EC2206}" destId="{4A86E59E-6985-4700-9DFF-E393E2DB24FA}" srcOrd="0" destOrd="0" presId="urn:microsoft.com/office/officeart/2005/8/layout/cycle6"/>
    <dgm:cxn modelId="{0208007C-9A1E-4833-8DB1-1084E2C14DB7}" srcId="{0C3A6D64-324F-404E-9D9F-FF7694D7FEAC}" destId="{82515C40-FDBB-4F90-B117-B9C198EC2206}" srcOrd="2" destOrd="0" parTransId="{3106E904-F1D7-455B-B77E-B5D837F11FAD}" sibTransId="{4C66A0EB-D8EA-4925-929E-4CFD6A0873DD}"/>
    <dgm:cxn modelId="{A22E1E8D-5038-49FC-8FFA-182B17EF8049}" type="presOf" srcId="{4C2E0653-2541-48BD-8705-4AAD7DD53A99}" destId="{2DA8FEE4-87B8-4B84-A4CB-0F7C20692569}" srcOrd="0" destOrd="0" presId="urn:microsoft.com/office/officeart/2005/8/layout/cycle6"/>
    <dgm:cxn modelId="{CC378B8E-C150-41A1-BF41-175256DADAD6}" type="presOf" srcId="{96D7C3C4-0926-49F9-9E44-5E3BC0E64E18}" destId="{8624F36E-44D9-4F08-89A6-3BA7858F3BCF}" srcOrd="0" destOrd="0" presId="urn:microsoft.com/office/officeart/2005/8/layout/cycle6"/>
    <dgm:cxn modelId="{23F7048F-CC0A-4300-A263-A7738DC9BEB1}" type="presOf" srcId="{BD4105F2-9178-4CCB-BF91-3C808CCB5A2B}" destId="{7BBA422C-1700-49FA-B94F-772D7488B5E9}" srcOrd="0" destOrd="0" presId="urn:microsoft.com/office/officeart/2005/8/layout/cycle6"/>
    <dgm:cxn modelId="{51DAA2D0-4FC2-44DC-B502-FFEA1E67D6E6}" srcId="{0C3A6D64-324F-404E-9D9F-FF7694D7FEAC}" destId="{BD4105F2-9178-4CCB-BF91-3C808CCB5A2B}" srcOrd="1" destOrd="0" parTransId="{871983FC-E324-4C3A-AF30-1367435E68D4}" sibTransId="{4D7DFE66-7719-4CF2-A4F7-8DB990F9251C}"/>
    <dgm:cxn modelId="{11CAB5D0-6B95-4F09-8188-AF834D01FE29}" srcId="{0C3A6D64-324F-404E-9D9F-FF7694D7FEAC}" destId="{96D7C3C4-0926-49F9-9E44-5E3BC0E64E18}" srcOrd="6" destOrd="0" parTransId="{558B2285-D63D-4FF7-8F4B-7D6397A4ED04}" sibTransId="{43298F36-537B-4891-916D-DFEAABE88802}"/>
    <dgm:cxn modelId="{40B260D1-EB89-4A0B-AAAB-8D1734CA5815}" type="presOf" srcId="{84F26F8F-9324-44E4-AE50-95CEA33C3960}" destId="{4E6C0DBA-E354-46BC-92CA-51E06864F012}" srcOrd="0" destOrd="0" presId="urn:microsoft.com/office/officeart/2005/8/layout/cycle6"/>
    <dgm:cxn modelId="{31CB32FC-AF7E-403E-9EBE-3AEB2EDD3011}" type="presOf" srcId="{43298F36-537B-4891-916D-DFEAABE88802}" destId="{B7CEFCF5-32B2-45BE-88ED-63EF90BD4CEC}" srcOrd="0" destOrd="0" presId="urn:microsoft.com/office/officeart/2005/8/layout/cycle6"/>
    <dgm:cxn modelId="{3223643F-A03D-4F48-ADF0-A5C134B809FF}" type="presParOf" srcId="{CAEA19F7-0BA1-4DF8-ABBA-B348E95FCDDE}" destId="{51F05221-F0C5-47CD-B36F-42E3F056E415}" srcOrd="0" destOrd="0" presId="urn:microsoft.com/office/officeart/2005/8/layout/cycle6"/>
    <dgm:cxn modelId="{B82DC928-66DF-421E-A092-A372EFFADC92}" type="presParOf" srcId="{CAEA19F7-0BA1-4DF8-ABBA-B348E95FCDDE}" destId="{2C1B6116-B46A-4A63-8268-8C9CBBA159F1}" srcOrd="1" destOrd="0" presId="urn:microsoft.com/office/officeart/2005/8/layout/cycle6"/>
    <dgm:cxn modelId="{F2399BCE-80B0-4158-917F-8238C05EB2A1}" type="presParOf" srcId="{CAEA19F7-0BA1-4DF8-ABBA-B348E95FCDDE}" destId="{59A43996-DA7E-42D7-BFAF-DB835D082369}" srcOrd="2" destOrd="0" presId="urn:microsoft.com/office/officeart/2005/8/layout/cycle6"/>
    <dgm:cxn modelId="{7B2C32B4-0843-445F-8EF7-B090FB09FDB2}" type="presParOf" srcId="{CAEA19F7-0BA1-4DF8-ABBA-B348E95FCDDE}" destId="{7BBA422C-1700-49FA-B94F-772D7488B5E9}" srcOrd="3" destOrd="0" presId="urn:microsoft.com/office/officeart/2005/8/layout/cycle6"/>
    <dgm:cxn modelId="{62188B77-88A4-4F16-B0CC-CFFB6575224C}" type="presParOf" srcId="{CAEA19F7-0BA1-4DF8-ABBA-B348E95FCDDE}" destId="{A3D39B70-C130-4D5F-9E41-22E63D04CC36}" srcOrd="4" destOrd="0" presId="urn:microsoft.com/office/officeart/2005/8/layout/cycle6"/>
    <dgm:cxn modelId="{BDC13110-C667-44C9-9D56-F2F5A56FC04F}" type="presParOf" srcId="{CAEA19F7-0BA1-4DF8-ABBA-B348E95FCDDE}" destId="{F5387C5C-41FC-4D26-8C7D-C914C2ECD2A1}" srcOrd="5" destOrd="0" presId="urn:microsoft.com/office/officeart/2005/8/layout/cycle6"/>
    <dgm:cxn modelId="{4698A76D-ADD1-4311-BAD4-C01C57015D01}" type="presParOf" srcId="{CAEA19F7-0BA1-4DF8-ABBA-B348E95FCDDE}" destId="{4A86E59E-6985-4700-9DFF-E393E2DB24FA}" srcOrd="6" destOrd="0" presId="urn:microsoft.com/office/officeart/2005/8/layout/cycle6"/>
    <dgm:cxn modelId="{2B6D1361-AFD8-4100-8ACE-0BE773CCF014}" type="presParOf" srcId="{CAEA19F7-0BA1-4DF8-ABBA-B348E95FCDDE}" destId="{7959BFB1-A2AF-40AD-B1F4-E06FE9E96EEA}" srcOrd="7" destOrd="0" presId="urn:microsoft.com/office/officeart/2005/8/layout/cycle6"/>
    <dgm:cxn modelId="{4F833863-C3CD-4299-B1C4-DE8763B672EB}" type="presParOf" srcId="{CAEA19F7-0BA1-4DF8-ABBA-B348E95FCDDE}" destId="{279FB45E-13D8-461D-AEB9-88BE7F38C308}" srcOrd="8" destOrd="0" presId="urn:microsoft.com/office/officeart/2005/8/layout/cycle6"/>
    <dgm:cxn modelId="{1EB6D70D-EAFC-4F1C-9217-25FAC9AD595B}" type="presParOf" srcId="{CAEA19F7-0BA1-4DF8-ABBA-B348E95FCDDE}" destId="{45BDEAF3-29BC-426C-A44C-F1DF80254714}" srcOrd="9" destOrd="0" presId="urn:microsoft.com/office/officeart/2005/8/layout/cycle6"/>
    <dgm:cxn modelId="{4B6C9C78-3F54-4B8E-82C1-091C8C64D3B0}" type="presParOf" srcId="{CAEA19F7-0BA1-4DF8-ABBA-B348E95FCDDE}" destId="{79E374C4-6C06-4BAC-830F-2F741E430ACB}" srcOrd="10" destOrd="0" presId="urn:microsoft.com/office/officeart/2005/8/layout/cycle6"/>
    <dgm:cxn modelId="{1F4FAEC3-A3B4-4D60-9748-3020277F611A}" type="presParOf" srcId="{CAEA19F7-0BA1-4DF8-ABBA-B348E95FCDDE}" destId="{E4BF9051-C658-4F6A-95D8-0DAAEAC52737}" srcOrd="11" destOrd="0" presId="urn:microsoft.com/office/officeart/2005/8/layout/cycle6"/>
    <dgm:cxn modelId="{B4AB7756-8640-4178-9161-11BD8E2E01CA}" type="presParOf" srcId="{CAEA19F7-0BA1-4DF8-ABBA-B348E95FCDDE}" destId="{0BE318CD-E3FE-4FC0-93CD-D7426142F325}" srcOrd="12" destOrd="0" presId="urn:microsoft.com/office/officeart/2005/8/layout/cycle6"/>
    <dgm:cxn modelId="{931C962F-ECBF-4A1A-8939-F7F7D9E58F8E}" type="presParOf" srcId="{CAEA19F7-0BA1-4DF8-ABBA-B348E95FCDDE}" destId="{D910FDEB-E11E-4902-9099-DC5AF60DDABE}" srcOrd="13" destOrd="0" presId="urn:microsoft.com/office/officeart/2005/8/layout/cycle6"/>
    <dgm:cxn modelId="{7484FC66-0024-41D6-AF49-A5AB3180E55E}" type="presParOf" srcId="{CAEA19F7-0BA1-4DF8-ABBA-B348E95FCDDE}" destId="{7238C4BF-E89B-460B-B6B9-934BD570BB60}" srcOrd="14" destOrd="0" presId="urn:microsoft.com/office/officeart/2005/8/layout/cycle6"/>
    <dgm:cxn modelId="{BF636C9C-82F8-4A11-A989-71B634E1CB38}" type="presParOf" srcId="{CAEA19F7-0BA1-4DF8-ABBA-B348E95FCDDE}" destId="{4E6C0DBA-E354-46BC-92CA-51E06864F012}" srcOrd="15" destOrd="0" presId="urn:microsoft.com/office/officeart/2005/8/layout/cycle6"/>
    <dgm:cxn modelId="{B529D19E-CDFA-45C6-9104-92E0399F906F}" type="presParOf" srcId="{CAEA19F7-0BA1-4DF8-ABBA-B348E95FCDDE}" destId="{676DC3D9-168C-4D78-B1CC-F82AC9C1A843}" srcOrd="16" destOrd="0" presId="urn:microsoft.com/office/officeart/2005/8/layout/cycle6"/>
    <dgm:cxn modelId="{4ED88BE5-1C37-4EA7-9D82-E1852FC93996}" type="presParOf" srcId="{CAEA19F7-0BA1-4DF8-ABBA-B348E95FCDDE}" destId="{2DA8FEE4-87B8-4B84-A4CB-0F7C20692569}" srcOrd="17" destOrd="0" presId="urn:microsoft.com/office/officeart/2005/8/layout/cycle6"/>
    <dgm:cxn modelId="{B9715D8D-C161-47A3-B5E6-36AFAA39FAF1}" type="presParOf" srcId="{CAEA19F7-0BA1-4DF8-ABBA-B348E95FCDDE}" destId="{8624F36E-44D9-4F08-89A6-3BA7858F3BCF}" srcOrd="18" destOrd="0" presId="urn:microsoft.com/office/officeart/2005/8/layout/cycle6"/>
    <dgm:cxn modelId="{E8F80ED9-F8AA-4676-8E2C-E67CD262AAFD}" type="presParOf" srcId="{CAEA19F7-0BA1-4DF8-ABBA-B348E95FCDDE}" destId="{602851DE-164D-4841-89C2-B7E7CEF8242B}" srcOrd="19" destOrd="0" presId="urn:microsoft.com/office/officeart/2005/8/layout/cycle6"/>
    <dgm:cxn modelId="{B7336FAF-7131-4979-AA93-BB2D0F33BDC4}" type="presParOf" srcId="{CAEA19F7-0BA1-4DF8-ABBA-B348E95FCDDE}" destId="{B7CEFCF5-32B2-45BE-88ED-63EF90BD4CEC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C8C2A-A9F5-41A6-B0DD-7E5E426795AA}" type="doc">
      <dgm:prSet loTypeId="urn:microsoft.com/office/officeart/2005/8/layout/h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F458FB2-CAA5-4607-A1D2-6C7F59268418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좋은 점</a:t>
          </a:r>
          <a:r>
            <a:rPr lang="ko-KR" altLang="en-US" sz="1500" dirty="0"/>
            <a:t> </a:t>
          </a:r>
        </a:p>
      </dgm:t>
    </dgm:pt>
    <dgm:pt modelId="{CC7C51B8-13C4-4024-AAFA-4A35E3DE48FA}" type="parTrans" cxnId="{4B189E7F-E93B-4C71-9249-FE9FA01D2A5C}">
      <dgm:prSet/>
      <dgm:spPr/>
      <dgm:t>
        <a:bodyPr/>
        <a:lstStyle/>
        <a:p>
          <a:pPr latinLnBrk="1"/>
          <a:endParaRPr lang="ko-KR" altLang="en-US" sz="1500"/>
        </a:p>
      </dgm:t>
    </dgm:pt>
    <dgm:pt modelId="{5649AC9B-F5AB-4C35-A321-05E8E1F54660}" type="sibTrans" cxnId="{4B189E7F-E93B-4C71-9249-FE9FA01D2A5C}">
      <dgm:prSet/>
      <dgm:spPr/>
      <dgm:t>
        <a:bodyPr/>
        <a:lstStyle/>
        <a:p>
          <a:pPr latinLnBrk="1"/>
          <a:endParaRPr lang="ko-KR" altLang="en-US" sz="1500"/>
        </a:p>
      </dgm:t>
    </dgm:pt>
    <dgm:pt modelId="{47C006B7-8D3E-4C7B-9830-5E3C1377C66C}">
      <dgm:prSet phldrT="[텍스트]" custT="1"/>
      <dgm:spPr/>
      <dgm:t>
        <a:bodyPr/>
        <a:lstStyle/>
        <a:p>
          <a:pPr latinLnBrk="1"/>
          <a:r>
            <a:rPr lang="ko-KR" altLang="en-US" sz="1500" b="1" dirty="0"/>
            <a:t>알고리즘</a:t>
          </a:r>
          <a:r>
            <a:rPr lang="ko-KR" altLang="en-US" sz="1500" dirty="0"/>
            <a:t>을 짜는 방법을 키울 수 있었다</a:t>
          </a:r>
          <a:r>
            <a:rPr lang="en-US" altLang="ko-KR" sz="1500" dirty="0"/>
            <a:t>.</a:t>
          </a:r>
          <a:r>
            <a:rPr lang="ko-KR" altLang="en-US" sz="1500" dirty="0"/>
            <a:t> </a:t>
          </a:r>
        </a:p>
      </dgm:t>
    </dgm:pt>
    <dgm:pt modelId="{3D68981F-44F0-4761-B110-D51C99D98C27}" type="parTrans" cxnId="{CCA526C6-73A4-451F-AEE0-F761E25FFDC6}">
      <dgm:prSet/>
      <dgm:spPr/>
      <dgm:t>
        <a:bodyPr/>
        <a:lstStyle/>
        <a:p>
          <a:pPr latinLnBrk="1"/>
          <a:endParaRPr lang="ko-KR" altLang="en-US" sz="1500"/>
        </a:p>
      </dgm:t>
    </dgm:pt>
    <dgm:pt modelId="{54D4D347-8477-41EE-A19C-C965E1D531BE}" type="sibTrans" cxnId="{CCA526C6-73A4-451F-AEE0-F761E25FFDC6}">
      <dgm:prSet/>
      <dgm:spPr/>
      <dgm:t>
        <a:bodyPr/>
        <a:lstStyle/>
        <a:p>
          <a:pPr latinLnBrk="1"/>
          <a:endParaRPr lang="ko-KR" altLang="en-US" sz="1500"/>
        </a:p>
      </dgm:t>
    </dgm:pt>
    <dgm:pt modelId="{E4877252-69ED-4419-B29C-D37B8783E353}">
      <dgm:prSet phldrT="[텍스트]" custT="1"/>
      <dgm:spPr/>
      <dgm:t>
        <a:bodyPr/>
        <a:lstStyle/>
        <a:p>
          <a:pPr latinLnBrk="1"/>
          <a:r>
            <a:rPr lang="ko-KR" altLang="en-US" sz="1500" dirty="0"/>
            <a:t>프로그램을 처음부터 </a:t>
          </a:r>
          <a:r>
            <a:rPr lang="ko-KR" altLang="en-US" sz="1500" b="1" dirty="0"/>
            <a:t>기획</a:t>
          </a:r>
          <a:r>
            <a:rPr lang="ko-KR" altLang="en-US" sz="1500" dirty="0"/>
            <a:t>하는 방법을 알 수 있었다</a:t>
          </a:r>
          <a:r>
            <a:rPr lang="en-US" altLang="ko-KR" sz="1500" dirty="0"/>
            <a:t>.</a:t>
          </a:r>
          <a:endParaRPr lang="ko-KR" altLang="en-US" sz="1500" dirty="0"/>
        </a:p>
      </dgm:t>
    </dgm:pt>
    <dgm:pt modelId="{037E5038-D246-4442-80F9-8D74DF0943B1}" type="parTrans" cxnId="{83C0D877-2950-4C24-8094-869417BD9425}">
      <dgm:prSet/>
      <dgm:spPr/>
      <dgm:t>
        <a:bodyPr/>
        <a:lstStyle/>
        <a:p>
          <a:pPr latinLnBrk="1"/>
          <a:endParaRPr lang="ko-KR" altLang="en-US" sz="1500"/>
        </a:p>
      </dgm:t>
    </dgm:pt>
    <dgm:pt modelId="{40CE62F6-E83E-4157-9486-43E56C99F7B7}" type="sibTrans" cxnId="{83C0D877-2950-4C24-8094-869417BD9425}">
      <dgm:prSet/>
      <dgm:spPr/>
      <dgm:t>
        <a:bodyPr/>
        <a:lstStyle/>
        <a:p>
          <a:pPr latinLnBrk="1"/>
          <a:endParaRPr lang="ko-KR" altLang="en-US" sz="1500"/>
        </a:p>
      </dgm:t>
    </dgm:pt>
    <dgm:pt modelId="{B8B79242-D789-4BBF-B50B-30B11272F97B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개선 할 점 </a:t>
          </a:r>
        </a:p>
      </dgm:t>
    </dgm:pt>
    <dgm:pt modelId="{2767E1C6-D466-47B8-A611-A161D7199428}" type="parTrans" cxnId="{493FE2BB-7F68-48D1-B61F-FF34ADB51569}">
      <dgm:prSet/>
      <dgm:spPr/>
      <dgm:t>
        <a:bodyPr/>
        <a:lstStyle/>
        <a:p>
          <a:pPr latinLnBrk="1"/>
          <a:endParaRPr lang="ko-KR" altLang="en-US" sz="1500"/>
        </a:p>
      </dgm:t>
    </dgm:pt>
    <dgm:pt modelId="{2C0AF5BC-0263-4368-AEB2-BE833478AB07}" type="sibTrans" cxnId="{493FE2BB-7F68-48D1-B61F-FF34ADB51569}">
      <dgm:prSet/>
      <dgm:spPr/>
      <dgm:t>
        <a:bodyPr/>
        <a:lstStyle/>
        <a:p>
          <a:pPr latinLnBrk="1"/>
          <a:endParaRPr lang="ko-KR" altLang="en-US" sz="1500"/>
        </a:p>
      </dgm:t>
    </dgm:pt>
    <dgm:pt modelId="{9808EC3B-1499-4608-AF20-9C968AD1F3E7}">
      <dgm:prSet phldrT="[텍스트]" custT="1"/>
      <dgm:spPr/>
      <dgm:t>
        <a:bodyPr/>
        <a:lstStyle/>
        <a:p>
          <a:pPr latinLnBrk="1"/>
          <a:r>
            <a:rPr lang="ko-KR" altLang="en-US" sz="1500" dirty="0"/>
            <a:t>파일에 수강</a:t>
          </a:r>
          <a:r>
            <a:rPr lang="en-US" altLang="ko-KR" sz="1500" dirty="0"/>
            <a:t>, </a:t>
          </a:r>
          <a:r>
            <a:rPr lang="ko-KR" altLang="en-US" sz="1500" dirty="0"/>
            <a:t>회원</a:t>
          </a:r>
          <a:r>
            <a:rPr lang="en-US" altLang="ko-KR" sz="1500" dirty="0"/>
            <a:t>, </a:t>
          </a:r>
          <a:r>
            <a:rPr lang="ko-KR" altLang="en-US" sz="1500" dirty="0"/>
            <a:t>관리자 정보에서 연관성을 생각하여 파일을 </a:t>
          </a:r>
          <a:r>
            <a:rPr lang="ko-KR" altLang="en-US" sz="1500" b="1" dirty="0"/>
            <a:t>업데이트</a:t>
          </a:r>
          <a:r>
            <a:rPr lang="ko-KR" altLang="en-US" sz="1500" dirty="0"/>
            <a:t>하는 걸 완벽하게 구현을 하지 못했음</a:t>
          </a:r>
          <a:r>
            <a:rPr lang="en-US" altLang="ko-KR" sz="1500" dirty="0"/>
            <a:t>.</a:t>
          </a:r>
          <a:endParaRPr lang="ko-KR" altLang="en-US" sz="1500" dirty="0"/>
        </a:p>
      </dgm:t>
    </dgm:pt>
    <dgm:pt modelId="{C8F53A09-4566-4F0B-9207-D15859A3B3B1}" type="parTrans" cxnId="{0C765C38-618D-40F9-B5B9-94493DC5C7BF}">
      <dgm:prSet/>
      <dgm:spPr/>
      <dgm:t>
        <a:bodyPr/>
        <a:lstStyle/>
        <a:p>
          <a:pPr latinLnBrk="1"/>
          <a:endParaRPr lang="ko-KR" altLang="en-US" sz="1500"/>
        </a:p>
      </dgm:t>
    </dgm:pt>
    <dgm:pt modelId="{92DC5427-49BA-44DB-A1D5-AF167FCFF774}" type="sibTrans" cxnId="{0C765C38-618D-40F9-B5B9-94493DC5C7BF}">
      <dgm:prSet/>
      <dgm:spPr/>
      <dgm:t>
        <a:bodyPr/>
        <a:lstStyle/>
        <a:p>
          <a:pPr latinLnBrk="1"/>
          <a:endParaRPr lang="ko-KR" altLang="en-US" sz="1500"/>
        </a:p>
      </dgm:t>
    </dgm:pt>
    <dgm:pt modelId="{53C4F281-DB5A-42BB-9A87-3B3CF6725E03}">
      <dgm:prSet phldrT="[텍스트]" custT="1"/>
      <dgm:spPr/>
      <dgm:t>
        <a:bodyPr/>
        <a:lstStyle/>
        <a:p>
          <a:pPr latinLnBrk="1"/>
          <a:r>
            <a:rPr lang="ko-KR" altLang="en-US" sz="1500" b="1" dirty="0"/>
            <a:t>유효성 검사</a:t>
          </a:r>
          <a:r>
            <a:rPr lang="ko-KR" altLang="en-US" sz="1500" dirty="0"/>
            <a:t>와 예측 할 수 있는 </a:t>
          </a:r>
          <a:r>
            <a:rPr lang="ko-KR" altLang="en-US" sz="1500" b="1" dirty="0"/>
            <a:t>에러</a:t>
          </a:r>
          <a:r>
            <a:rPr lang="ko-KR" altLang="en-US" sz="1500" dirty="0"/>
            <a:t>에 대한 출력을 구현하지 못했음</a:t>
          </a:r>
          <a:r>
            <a:rPr lang="en-US" altLang="ko-KR" sz="1500" dirty="0"/>
            <a:t>.</a:t>
          </a:r>
          <a:endParaRPr lang="ko-KR" altLang="en-US" sz="1500" dirty="0"/>
        </a:p>
      </dgm:t>
    </dgm:pt>
    <dgm:pt modelId="{2C441162-A4A6-4534-805F-1EEA76500E3F}" type="parTrans" cxnId="{01ABEC18-9F3E-4D07-AC0F-06FEA3B19170}">
      <dgm:prSet/>
      <dgm:spPr/>
      <dgm:t>
        <a:bodyPr/>
        <a:lstStyle/>
        <a:p>
          <a:pPr latinLnBrk="1"/>
          <a:endParaRPr lang="ko-KR" altLang="en-US" sz="1500"/>
        </a:p>
      </dgm:t>
    </dgm:pt>
    <dgm:pt modelId="{D605F21C-959F-4BFF-9143-DC7C7BE5E50C}" type="sibTrans" cxnId="{01ABEC18-9F3E-4D07-AC0F-06FEA3B19170}">
      <dgm:prSet/>
      <dgm:spPr/>
      <dgm:t>
        <a:bodyPr/>
        <a:lstStyle/>
        <a:p>
          <a:pPr latinLnBrk="1"/>
          <a:endParaRPr lang="ko-KR" altLang="en-US" sz="1500"/>
        </a:p>
      </dgm:t>
    </dgm:pt>
    <dgm:pt modelId="{C3963C33-7AB7-4E29-84B2-0C30E36AD90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힘들었던 점 </a:t>
          </a:r>
        </a:p>
      </dgm:t>
    </dgm:pt>
    <dgm:pt modelId="{873A03DB-437B-4C54-9892-25FF1B6ED54B}" type="parTrans" cxnId="{1C9BFF7D-BBCC-462C-8392-36DE295543E4}">
      <dgm:prSet/>
      <dgm:spPr/>
      <dgm:t>
        <a:bodyPr/>
        <a:lstStyle/>
        <a:p>
          <a:pPr latinLnBrk="1"/>
          <a:endParaRPr lang="ko-KR" altLang="en-US" sz="1500"/>
        </a:p>
      </dgm:t>
    </dgm:pt>
    <dgm:pt modelId="{1113DFBA-FEFA-4FA7-B5DB-340B22F7B477}" type="sibTrans" cxnId="{1C9BFF7D-BBCC-462C-8392-36DE295543E4}">
      <dgm:prSet/>
      <dgm:spPr/>
      <dgm:t>
        <a:bodyPr/>
        <a:lstStyle/>
        <a:p>
          <a:pPr latinLnBrk="1"/>
          <a:endParaRPr lang="ko-KR" altLang="en-US" sz="1500"/>
        </a:p>
      </dgm:t>
    </dgm:pt>
    <dgm:pt modelId="{C6386C62-2CE7-45DD-8B53-A0E216EEBDEA}">
      <dgm:prSet phldrT="[텍스트]" custT="1"/>
      <dgm:spPr/>
      <dgm:t>
        <a:bodyPr/>
        <a:lstStyle/>
        <a:p>
          <a:pPr latinLnBrk="1"/>
          <a:r>
            <a:rPr lang="ko-KR" altLang="en-US" sz="1500" b="1" dirty="0"/>
            <a:t>기간 내</a:t>
          </a:r>
          <a:r>
            <a:rPr lang="ko-KR" altLang="en-US" sz="1500" dirty="0"/>
            <a:t>에 끝내기 위해서 압박감이 컸음</a:t>
          </a:r>
          <a:r>
            <a:rPr lang="en-US" altLang="ko-KR" sz="1500" dirty="0"/>
            <a:t>.</a:t>
          </a:r>
          <a:endParaRPr lang="ko-KR" altLang="en-US" sz="1500" dirty="0"/>
        </a:p>
      </dgm:t>
    </dgm:pt>
    <dgm:pt modelId="{B12537D1-E3FF-488C-A2D7-F80B3F164E54}" type="parTrans" cxnId="{7275A839-671F-4431-A2CE-6A6E3B713122}">
      <dgm:prSet/>
      <dgm:spPr/>
      <dgm:t>
        <a:bodyPr/>
        <a:lstStyle/>
        <a:p>
          <a:pPr latinLnBrk="1"/>
          <a:endParaRPr lang="ko-KR" altLang="en-US" sz="1500"/>
        </a:p>
      </dgm:t>
    </dgm:pt>
    <dgm:pt modelId="{2D70F2BA-5C14-4C3E-AD0E-865F2E6B9C63}" type="sibTrans" cxnId="{7275A839-671F-4431-A2CE-6A6E3B713122}">
      <dgm:prSet/>
      <dgm:spPr/>
      <dgm:t>
        <a:bodyPr/>
        <a:lstStyle/>
        <a:p>
          <a:pPr latinLnBrk="1"/>
          <a:endParaRPr lang="ko-KR" altLang="en-US" sz="1500"/>
        </a:p>
      </dgm:t>
    </dgm:pt>
    <dgm:pt modelId="{FEC9743F-0EE0-441E-9222-67B53D5E5E67}">
      <dgm:prSet phldrT="[텍스트]" custT="1"/>
      <dgm:spPr/>
      <dgm:t>
        <a:bodyPr/>
        <a:lstStyle/>
        <a:p>
          <a:pPr latinLnBrk="1"/>
          <a:r>
            <a:rPr lang="ko-KR" altLang="en-US" sz="1500" dirty="0"/>
            <a:t>코드가 </a:t>
          </a:r>
          <a:r>
            <a:rPr lang="ko-KR" altLang="en-US" sz="1500" b="1" dirty="0"/>
            <a:t>효율성</a:t>
          </a:r>
          <a:r>
            <a:rPr lang="ko-KR" altLang="en-US" sz="1500" dirty="0"/>
            <a:t> 있게 짜지 못했으며 </a:t>
          </a:r>
          <a:r>
            <a:rPr lang="ko-KR" altLang="en-US" sz="1500" b="1" dirty="0"/>
            <a:t>통일성</a:t>
          </a:r>
          <a:r>
            <a:rPr lang="ko-KR" altLang="en-US" sz="1500" dirty="0"/>
            <a:t>을 맞추지 못했습니다</a:t>
          </a:r>
          <a:r>
            <a:rPr lang="en-US" altLang="ko-KR" sz="1500" dirty="0"/>
            <a:t>.</a:t>
          </a:r>
          <a:endParaRPr lang="ko-KR" altLang="en-US" sz="1500" dirty="0"/>
        </a:p>
      </dgm:t>
    </dgm:pt>
    <dgm:pt modelId="{894B4EFB-C8EB-461F-B0D4-0F13D4B13898}" type="parTrans" cxnId="{2AD09ECF-303A-4B68-8B19-CEF61449B085}">
      <dgm:prSet/>
      <dgm:spPr/>
      <dgm:t>
        <a:bodyPr/>
        <a:lstStyle/>
        <a:p>
          <a:pPr latinLnBrk="1"/>
          <a:endParaRPr lang="ko-KR" altLang="en-US"/>
        </a:p>
      </dgm:t>
    </dgm:pt>
    <dgm:pt modelId="{530E2D92-1D54-4B5C-8CDE-B313C4C4C34F}" type="sibTrans" cxnId="{2AD09ECF-303A-4B68-8B19-CEF61449B085}">
      <dgm:prSet/>
      <dgm:spPr/>
      <dgm:t>
        <a:bodyPr/>
        <a:lstStyle/>
        <a:p>
          <a:pPr latinLnBrk="1"/>
          <a:endParaRPr lang="ko-KR" altLang="en-US"/>
        </a:p>
      </dgm:t>
    </dgm:pt>
    <dgm:pt modelId="{85523FB4-EE82-40D6-A553-E9CC93064704}">
      <dgm:prSet phldrT="[텍스트]" custT="1"/>
      <dgm:spPr/>
      <dgm:t>
        <a:bodyPr/>
        <a:lstStyle/>
        <a:p>
          <a:pPr latinLnBrk="1"/>
          <a:r>
            <a:rPr lang="ko-KR" altLang="en-US" sz="1500" dirty="0"/>
            <a:t>코드 이해하며 </a:t>
          </a:r>
          <a:r>
            <a:rPr lang="ko-KR" altLang="en-US" sz="1500" b="1" dirty="0"/>
            <a:t>통합</a:t>
          </a:r>
          <a:r>
            <a:rPr lang="ko-KR" altLang="en-US" sz="1500" dirty="0"/>
            <a:t>하기가 어려웠음</a:t>
          </a:r>
          <a:r>
            <a:rPr lang="en-US" altLang="ko-KR" sz="1500" dirty="0"/>
            <a:t>.</a:t>
          </a:r>
          <a:endParaRPr lang="ko-KR" altLang="en-US" sz="1500" dirty="0"/>
        </a:p>
      </dgm:t>
    </dgm:pt>
    <dgm:pt modelId="{350AF4DA-0F9B-4461-9607-39A7A8DD97D0}" type="parTrans" cxnId="{74705168-FF12-4DC5-A52F-83A6934E13EB}">
      <dgm:prSet/>
      <dgm:spPr/>
      <dgm:t>
        <a:bodyPr/>
        <a:lstStyle/>
        <a:p>
          <a:pPr latinLnBrk="1"/>
          <a:endParaRPr lang="ko-KR" altLang="en-US"/>
        </a:p>
      </dgm:t>
    </dgm:pt>
    <dgm:pt modelId="{269C8B03-40B0-4BC4-878C-68A39DEFBF84}" type="sibTrans" cxnId="{74705168-FF12-4DC5-A52F-83A6934E13EB}">
      <dgm:prSet/>
      <dgm:spPr/>
      <dgm:t>
        <a:bodyPr/>
        <a:lstStyle/>
        <a:p>
          <a:pPr latinLnBrk="1"/>
          <a:endParaRPr lang="ko-KR" altLang="en-US"/>
        </a:p>
      </dgm:t>
    </dgm:pt>
    <dgm:pt modelId="{F4FB2B2F-C74B-4AE9-93B3-9DD77528A75D}">
      <dgm:prSet phldrT="[텍스트]" custT="1"/>
      <dgm:spPr/>
      <dgm:t>
        <a:bodyPr/>
        <a:lstStyle/>
        <a:p>
          <a:pPr latinLnBrk="1"/>
          <a:endParaRPr lang="ko-KR" altLang="en-US" sz="1500" dirty="0"/>
        </a:p>
      </dgm:t>
    </dgm:pt>
    <dgm:pt modelId="{44ABE089-3C46-40C4-887C-E3FE172B8999}" type="parTrans" cxnId="{1EA12A82-FBE5-4A35-95E1-DB567149E051}">
      <dgm:prSet/>
      <dgm:spPr/>
      <dgm:t>
        <a:bodyPr/>
        <a:lstStyle/>
        <a:p>
          <a:pPr latinLnBrk="1"/>
          <a:endParaRPr lang="ko-KR" altLang="en-US"/>
        </a:p>
      </dgm:t>
    </dgm:pt>
    <dgm:pt modelId="{13714661-3457-4EB8-B3B4-AA069ADAAC42}" type="sibTrans" cxnId="{1EA12A82-FBE5-4A35-95E1-DB567149E051}">
      <dgm:prSet/>
      <dgm:spPr/>
      <dgm:t>
        <a:bodyPr/>
        <a:lstStyle/>
        <a:p>
          <a:pPr latinLnBrk="1"/>
          <a:endParaRPr lang="ko-KR" altLang="en-US"/>
        </a:p>
      </dgm:t>
    </dgm:pt>
    <dgm:pt modelId="{3743C29E-87C9-4A6C-9695-524995455596}">
      <dgm:prSet phldrT="[텍스트]" custT="1"/>
      <dgm:spPr/>
      <dgm:t>
        <a:bodyPr/>
        <a:lstStyle/>
        <a:p>
          <a:pPr latinLnBrk="1"/>
          <a:r>
            <a:rPr lang="ko-KR" altLang="en-US" sz="1500" b="1" dirty="0"/>
            <a:t>팀프로젝트</a:t>
          </a:r>
          <a:r>
            <a:rPr lang="ko-KR" altLang="en-US" sz="1500" dirty="0"/>
            <a:t>가 처음이라 낯설었다</a:t>
          </a:r>
          <a:r>
            <a:rPr lang="en-US" altLang="ko-KR" sz="1500" dirty="0"/>
            <a:t>.</a:t>
          </a:r>
          <a:endParaRPr lang="ko-KR" altLang="en-US" sz="1500" dirty="0"/>
        </a:p>
      </dgm:t>
    </dgm:pt>
    <dgm:pt modelId="{4A27C115-B0C1-4ED1-B336-6D8FB01DA834}" type="parTrans" cxnId="{CE88DD56-0374-49E3-A83D-0B928F5709BC}">
      <dgm:prSet/>
      <dgm:spPr/>
      <dgm:t>
        <a:bodyPr/>
        <a:lstStyle/>
        <a:p>
          <a:pPr latinLnBrk="1"/>
          <a:endParaRPr lang="ko-KR" altLang="en-US"/>
        </a:p>
      </dgm:t>
    </dgm:pt>
    <dgm:pt modelId="{478F595D-1608-4A07-ADEF-3B8555B9900C}" type="sibTrans" cxnId="{CE88DD56-0374-49E3-A83D-0B928F5709BC}">
      <dgm:prSet/>
      <dgm:spPr/>
      <dgm:t>
        <a:bodyPr/>
        <a:lstStyle/>
        <a:p>
          <a:pPr latinLnBrk="1"/>
          <a:endParaRPr lang="ko-KR" altLang="en-US"/>
        </a:p>
      </dgm:t>
    </dgm:pt>
    <dgm:pt modelId="{9B82BCEC-255C-4999-8D6C-AA5B6196910A}">
      <dgm:prSet phldrT="[텍스트]" custT="1"/>
      <dgm:spPr/>
      <dgm:t>
        <a:bodyPr/>
        <a:lstStyle/>
        <a:p>
          <a:pPr latinLnBrk="1"/>
          <a:r>
            <a:rPr lang="ko-KR" altLang="en-US" sz="1500" dirty="0"/>
            <a:t>남이 하는 </a:t>
          </a:r>
          <a:r>
            <a:rPr lang="ko-KR" altLang="en-US" sz="1500" b="1" dirty="0"/>
            <a:t>알고리즘</a:t>
          </a:r>
          <a:r>
            <a:rPr lang="ko-KR" altLang="en-US" sz="1500" dirty="0"/>
            <a:t>을 배울 수 있었다</a:t>
          </a:r>
          <a:r>
            <a:rPr lang="en-US" altLang="ko-KR" sz="1500" dirty="0"/>
            <a:t>.</a:t>
          </a:r>
          <a:endParaRPr lang="ko-KR" altLang="en-US" sz="1500" dirty="0"/>
        </a:p>
      </dgm:t>
    </dgm:pt>
    <dgm:pt modelId="{89DC66DA-E049-4643-991B-5BB7E3EA0510}" type="parTrans" cxnId="{213C52CF-6698-463E-B20C-B4A4D9978B93}">
      <dgm:prSet/>
      <dgm:spPr/>
      <dgm:t>
        <a:bodyPr/>
        <a:lstStyle/>
        <a:p>
          <a:pPr latinLnBrk="1"/>
          <a:endParaRPr lang="ko-KR" altLang="en-US"/>
        </a:p>
      </dgm:t>
    </dgm:pt>
    <dgm:pt modelId="{01D34446-1E6A-400D-934B-8F5328E11877}" type="sibTrans" cxnId="{213C52CF-6698-463E-B20C-B4A4D9978B93}">
      <dgm:prSet/>
      <dgm:spPr/>
      <dgm:t>
        <a:bodyPr/>
        <a:lstStyle/>
        <a:p>
          <a:pPr latinLnBrk="1"/>
          <a:endParaRPr lang="ko-KR" altLang="en-US"/>
        </a:p>
      </dgm:t>
    </dgm:pt>
    <dgm:pt modelId="{F4D6A2D8-A6A2-445D-AC41-2B19A3976F58}" type="pres">
      <dgm:prSet presAssocID="{F7AC8C2A-A9F5-41A6-B0DD-7E5E426795AA}" presName="Name0" presStyleCnt="0">
        <dgm:presLayoutVars>
          <dgm:dir/>
          <dgm:animLvl val="lvl"/>
          <dgm:resizeHandles val="exact"/>
        </dgm:presLayoutVars>
      </dgm:prSet>
      <dgm:spPr/>
    </dgm:pt>
    <dgm:pt modelId="{D7DB62EC-761F-4B9A-B0BD-728443F4D7D9}" type="pres">
      <dgm:prSet presAssocID="{7F458FB2-CAA5-4607-A1D2-6C7F59268418}" presName="composite" presStyleCnt="0"/>
      <dgm:spPr/>
    </dgm:pt>
    <dgm:pt modelId="{7AB10AE8-5AA3-40B3-B757-4C159A68308A}" type="pres">
      <dgm:prSet presAssocID="{7F458FB2-CAA5-4607-A1D2-6C7F5926841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08D5482-F572-406E-A5FD-7D4814308D0E}" type="pres">
      <dgm:prSet presAssocID="{7F458FB2-CAA5-4607-A1D2-6C7F59268418}" presName="desTx" presStyleLbl="alignAccFollowNode1" presStyleIdx="0" presStyleCnt="3" custScaleY="79821" custLinFactNeighborX="-1437" custLinFactNeighborY="-10133">
        <dgm:presLayoutVars>
          <dgm:bulletEnabled val="1"/>
        </dgm:presLayoutVars>
      </dgm:prSet>
      <dgm:spPr/>
    </dgm:pt>
    <dgm:pt modelId="{390BE724-1DC7-49CD-B1DF-7D74CEE9D312}" type="pres">
      <dgm:prSet presAssocID="{5649AC9B-F5AB-4C35-A321-05E8E1F54660}" presName="space" presStyleCnt="0"/>
      <dgm:spPr/>
    </dgm:pt>
    <dgm:pt modelId="{7CB9CD1C-BBA7-4652-A54B-509794D102BA}" type="pres">
      <dgm:prSet presAssocID="{B8B79242-D789-4BBF-B50B-30B11272F97B}" presName="composite" presStyleCnt="0"/>
      <dgm:spPr/>
    </dgm:pt>
    <dgm:pt modelId="{3A364D73-F790-482B-BEE9-89908A9E0889}" type="pres">
      <dgm:prSet presAssocID="{B8B79242-D789-4BBF-B50B-30B11272F97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E3DD076-1775-49B1-A4E0-E93CBC9F75E0}" type="pres">
      <dgm:prSet presAssocID="{B8B79242-D789-4BBF-B50B-30B11272F97B}" presName="desTx" presStyleLbl="alignAccFollowNode1" presStyleIdx="1" presStyleCnt="3" custScaleY="100000">
        <dgm:presLayoutVars>
          <dgm:bulletEnabled val="1"/>
        </dgm:presLayoutVars>
      </dgm:prSet>
      <dgm:spPr/>
    </dgm:pt>
    <dgm:pt modelId="{0976AEA6-AA1E-4A1F-BD28-A9BA7B91B68C}" type="pres">
      <dgm:prSet presAssocID="{2C0AF5BC-0263-4368-AEB2-BE833478AB07}" presName="space" presStyleCnt="0"/>
      <dgm:spPr/>
    </dgm:pt>
    <dgm:pt modelId="{A8D746F3-1560-408E-9D92-B8069A462605}" type="pres">
      <dgm:prSet presAssocID="{C3963C33-7AB7-4E29-84B2-0C30E36AD901}" presName="composite" presStyleCnt="0"/>
      <dgm:spPr/>
    </dgm:pt>
    <dgm:pt modelId="{8F61C4F2-8ED5-4ACF-9AB7-92B54114671C}" type="pres">
      <dgm:prSet presAssocID="{C3963C33-7AB7-4E29-84B2-0C30E36AD90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852662F-D118-441E-ACBE-8FD039A65197}" type="pres">
      <dgm:prSet presAssocID="{C3963C33-7AB7-4E29-84B2-0C30E36AD901}" presName="desTx" presStyleLbl="alignAccFollowNode1" presStyleIdx="2" presStyleCnt="3" custScaleY="78935" custLinFactNeighborX="40" custLinFactNeighborY="-10797">
        <dgm:presLayoutVars>
          <dgm:bulletEnabled val="1"/>
        </dgm:presLayoutVars>
      </dgm:prSet>
      <dgm:spPr/>
    </dgm:pt>
  </dgm:ptLst>
  <dgm:cxnLst>
    <dgm:cxn modelId="{01ABEC18-9F3E-4D07-AC0F-06FEA3B19170}" srcId="{B8B79242-D789-4BBF-B50B-30B11272F97B}" destId="{53C4F281-DB5A-42BB-9A87-3B3CF6725E03}" srcOrd="1" destOrd="0" parTransId="{2C441162-A4A6-4534-805F-1EEA76500E3F}" sibTransId="{D605F21C-959F-4BFF-9143-DC7C7BE5E50C}"/>
    <dgm:cxn modelId="{E75A8E30-961C-429B-83A1-0619A55F4742}" type="presOf" srcId="{F4FB2B2F-C74B-4AE9-93B3-9DD77528A75D}" destId="{808D5482-F572-406E-A5FD-7D4814308D0E}" srcOrd="0" destOrd="3" presId="urn:microsoft.com/office/officeart/2005/8/layout/hList1"/>
    <dgm:cxn modelId="{0EC83532-AB65-4AE0-A987-8859F939DCB5}" type="presOf" srcId="{53C4F281-DB5A-42BB-9A87-3B3CF6725E03}" destId="{DE3DD076-1775-49B1-A4E0-E93CBC9F75E0}" srcOrd="0" destOrd="1" presId="urn:microsoft.com/office/officeart/2005/8/layout/hList1"/>
    <dgm:cxn modelId="{B6CCB836-BF8D-4492-BC19-AB5F83BBEB38}" type="presOf" srcId="{B8B79242-D789-4BBF-B50B-30B11272F97B}" destId="{3A364D73-F790-482B-BEE9-89908A9E0889}" srcOrd="0" destOrd="0" presId="urn:microsoft.com/office/officeart/2005/8/layout/hList1"/>
    <dgm:cxn modelId="{0C765C38-618D-40F9-B5B9-94493DC5C7BF}" srcId="{B8B79242-D789-4BBF-B50B-30B11272F97B}" destId="{9808EC3B-1499-4608-AF20-9C968AD1F3E7}" srcOrd="0" destOrd="0" parTransId="{C8F53A09-4566-4F0B-9207-D15859A3B3B1}" sibTransId="{92DC5427-49BA-44DB-A1D5-AF167FCFF774}"/>
    <dgm:cxn modelId="{7275A839-671F-4431-A2CE-6A6E3B713122}" srcId="{C3963C33-7AB7-4E29-84B2-0C30E36AD901}" destId="{C6386C62-2CE7-45DD-8B53-A0E216EEBDEA}" srcOrd="0" destOrd="0" parTransId="{B12537D1-E3FF-488C-A2D7-F80B3F164E54}" sibTransId="{2D70F2BA-5C14-4C3E-AD0E-865F2E6B9C63}"/>
    <dgm:cxn modelId="{208D2C66-2AE8-45AD-BEC4-C621EF10BFBF}" type="presOf" srcId="{3743C29E-87C9-4A6C-9695-524995455596}" destId="{3852662F-D118-441E-ACBE-8FD039A65197}" srcOrd="0" destOrd="2" presId="urn:microsoft.com/office/officeart/2005/8/layout/hList1"/>
    <dgm:cxn modelId="{74705168-FF12-4DC5-A52F-83A6934E13EB}" srcId="{C3963C33-7AB7-4E29-84B2-0C30E36AD901}" destId="{85523FB4-EE82-40D6-A553-E9CC93064704}" srcOrd="1" destOrd="0" parTransId="{350AF4DA-0F9B-4461-9607-39A7A8DD97D0}" sibTransId="{269C8B03-40B0-4BC4-878C-68A39DEFBF84}"/>
    <dgm:cxn modelId="{628D8968-CA9E-4481-9EFE-1BFF317F0E4F}" type="presOf" srcId="{C3963C33-7AB7-4E29-84B2-0C30E36AD901}" destId="{8F61C4F2-8ED5-4ACF-9AB7-92B54114671C}" srcOrd="0" destOrd="0" presId="urn:microsoft.com/office/officeart/2005/8/layout/hList1"/>
    <dgm:cxn modelId="{CE88DD56-0374-49E3-A83D-0B928F5709BC}" srcId="{C3963C33-7AB7-4E29-84B2-0C30E36AD901}" destId="{3743C29E-87C9-4A6C-9695-524995455596}" srcOrd="2" destOrd="0" parTransId="{4A27C115-B0C1-4ED1-B336-6D8FB01DA834}" sibTransId="{478F595D-1608-4A07-ADEF-3B8555B9900C}"/>
    <dgm:cxn modelId="{83C0D877-2950-4C24-8094-869417BD9425}" srcId="{7F458FB2-CAA5-4607-A1D2-6C7F59268418}" destId="{E4877252-69ED-4419-B29C-D37B8783E353}" srcOrd="1" destOrd="0" parTransId="{037E5038-D246-4442-80F9-8D74DF0943B1}" sibTransId="{40CE62F6-E83E-4157-9486-43E56C99F7B7}"/>
    <dgm:cxn modelId="{1C9BFF7D-BBCC-462C-8392-36DE295543E4}" srcId="{F7AC8C2A-A9F5-41A6-B0DD-7E5E426795AA}" destId="{C3963C33-7AB7-4E29-84B2-0C30E36AD901}" srcOrd="2" destOrd="0" parTransId="{873A03DB-437B-4C54-9892-25FF1B6ED54B}" sibTransId="{1113DFBA-FEFA-4FA7-B5DB-340B22F7B477}"/>
    <dgm:cxn modelId="{4B189E7F-E93B-4C71-9249-FE9FA01D2A5C}" srcId="{F7AC8C2A-A9F5-41A6-B0DD-7E5E426795AA}" destId="{7F458FB2-CAA5-4607-A1D2-6C7F59268418}" srcOrd="0" destOrd="0" parTransId="{CC7C51B8-13C4-4024-AAFA-4A35E3DE48FA}" sibTransId="{5649AC9B-F5AB-4C35-A321-05E8E1F54660}"/>
    <dgm:cxn modelId="{1EA12A82-FBE5-4A35-95E1-DB567149E051}" srcId="{7F458FB2-CAA5-4607-A1D2-6C7F59268418}" destId="{F4FB2B2F-C74B-4AE9-93B3-9DD77528A75D}" srcOrd="3" destOrd="0" parTransId="{44ABE089-3C46-40C4-887C-E3FE172B8999}" sibTransId="{13714661-3457-4EB8-B3B4-AA069ADAAC42}"/>
    <dgm:cxn modelId="{D8815D8F-95AC-4F06-82EE-4446F8234D66}" type="presOf" srcId="{85523FB4-EE82-40D6-A553-E9CC93064704}" destId="{3852662F-D118-441E-ACBE-8FD039A65197}" srcOrd="0" destOrd="1" presId="urn:microsoft.com/office/officeart/2005/8/layout/hList1"/>
    <dgm:cxn modelId="{B5BA489A-964E-440F-A35B-8160DBBDB5CE}" type="presOf" srcId="{47C006B7-8D3E-4C7B-9830-5E3C1377C66C}" destId="{808D5482-F572-406E-A5FD-7D4814308D0E}" srcOrd="0" destOrd="0" presId="urn:microsoft.com/office/officeart/2005/8/layout/hList1"/>
    <dgm:cxn modelId="{0336C5B2-F815-47DA-810E-B361AD9B7BE5}" type="presOf" srcId="{9808EC3B-1499-4608-AF20-9C968AD1F3E7}" destId="{DE3DD076-1775-49B1-A4E0-E93CBC9F75E0}" srcOrd="0" destOrd="0" presId="urn:microsoft.com/office/officeart/2005/8/layout/hList1"/>
    <dgm:cxn modelId="{369A60B7-71F7-4323-82D5-EC19EF3108A1}" type="presOf" srcId="{C6386C62-2CE7-45DD-8B53-A0E216EEBDEA}" destId="{3852662F-D118-441E-ACBE-8FD039A65197}" srcOrd="0" destOrd="0" presId="urn:microsoft.com/office/officeart/2005/8/layout/hList1"/>
    <dgm:cxn modelId="{493FE2BB-7F68-48D1-B61F-FF34ADB51569}" srcId="{F7AC8C2A-A9F5-41A6-B0DD-7E5E426795AA}" destId="{B8B79242-D789-4BBF-B50B-30B11272F97B}" srcOrd="1" destOrd="0" parTransId="{2767E1C6-D466-47B8-A611-A161D7199428}" sibTransId="{2C0AF5BC-0263-4368-AEB2-BE833478AB07}"/>
    <dgm:cxn modelId="{CCA526C6-73A4-451F-AEE0-F761E25FFDC6}" srcId="{7F458FB2-CAA5-4607-A1D2-6C7F59268418}" destId="{47C006B7-8D3E-4C7B-9830-5E3C1377C66C}" srcOrd="0" destOrd="0" parTransId="{3D68981F-44F0-4761-B110-D51C99D98C27}" sibTransId="{54D4D347-8477-41EE-A19C-C965E1D531BE}"/>
    <dgm:cxn modelId="{213C52CF-6698-463E-B20C-B4A4D9978B93}" srcId="{7F458FB2-CAA5-4607-A1D2-6C7F59268418}" destId="{9B82BCEC-255C-4999-8D6C-AA5B6196910A}" srcOrd="2" destOrd="0" parTransId="{89DC66DA-E049-4643-991B-5BB7E3EA0510}" sibTransId="{01D34446-1E6A-400D-934B-8F5328E11877}"/>
    <dgm:cxn modelId="{2AD09ECF-303A-4B68-8B19-CEF61449B085}" srcId="{B8B79242-D789-4BBF-B50B-30B11272F97B}" destId="{FEC9743F-0EE0-441E-9222-67B53D5E5E67}" srcOrd="2" destOrd="0" parTransId="{894B4EFB-C8EB-461F-B0D4-0F13D4B13898}" sibTransId="{530E2D92-1D54-4B5C-8CDE-B313C4C4C34F}"/>
    <dgm:cxn modelId="{7801BCCF-A90E-43FF-913A-0D8D282B71EC}" type="presOf" srcId="{F7AC8C2A-A9F5-41A6-B0DD-7E5E426795AA}" destId="{F4D6A2D8-A6A2-445D-AC41-2B19A3976F58}" srcOrd="0" destOrd="0" presId="urn:microsoft.com/office/officeart/2005/8/layout/hList1"/>
    <dgm:cxn modelId="{BD739FD5-F865-4404-A7FC-C40803744F32}" type="presOf" srcId="{E4877252-69ED-4419-B29C-D37B8783E353}" destId="{808D5482-F572-406E-A5FD-7D4814308D0E}" srcOrd="0" destOrd="1" presId="urn:microsoft.com/office/officeart/2005/8/layout/hList1"/>
    <dgm:cxn modelId="{8F68FCE4-C044-4DCD-9253-EA6C5C0DF143}" type="presOf" srcId="{7F458FB2-CAA5-4607-A1D2-6C7F59268418}" destId="{7AB10AE8-5AA3-40B3-B757-4C159A68308A}" srcOrd="0" destOrd="0" presId="urn:microsoft.com/office/officeart/2005/8/layout/hList1"/>
    <dgm:cxn modelId="{65D6E0E5-01AD-482E-BCC7-4D2BC027974C}" type="presOf" srcId="{9B82BCEC-255C-4999-8D6C-AA5B6196910A}" destId="{808D5482-F572-406E-A5FD-7D4814308D0E}" srcOrd="0" destOrd="2" presId="urn:microsoft.com/office/officeart/2005/8/layout/hList1"/>
    <dgm:cxn modelId="{8E7E1AFF-C83A-48AF-8AAF-0F31585DB086}" type="presOf" srcId="{FEC9743F-0EE0-441E-9222-67B53D5E5E67}" destId="{DE3DD076-1775-49B1-A4E0-E93CBC9F75E0}" srcOrd="0" destOrd="2" presId="urn:microsoft.com/office/officeart/2005/8/layout/hList1"/>
    <dgm:cxn modelId="{50DFC3B2-D6FE-49DB-A608-A65DCDA22FFC}" type="presParOf" srcId="{F4D6A2D8-A6A2-445D-AC41-2B19A3976F58}" destId="{D7DB62EC-761F-4B9A-B0BD-728443F4D7D9}" srcOrd="0" destOrd="0" presId="urn:microsoft.com/office/officeart/2005/8/layout/hList1"/>
    <dgm:cxn modelId="{DE09C6C1-61B3-4093-9E38-F0A9E26CAC5B}" type="presParOf" srcId="{D7DB62EC-761F-4B9A-B0BD-728443F4D7D9}" destId="{7AB10AE8-5AA3-40B3-B757-4C159A68308A}" srcOrd="0" destOrd="0" presId="urn:microsoft.com/office/officeart/2005/8/layout/hList1"/>
    <dgm:cxn modelId="{4D4E09BA-53E0-4099-97C4-9CD505AA356C}" type="presParOf" srcId="{D7DB62EC-761F-4B9A-B0BD-728443F4D7D9}" destId="{808D5482-F572-406E-A5FD-7D4814308D0E}" srcOrd="1" destOrd="0" presId="urn:microsoft.com/office/officeart/2005/8/layout/hList1"/>
    <dgm:cxn modelId="{A722FB44-DD39-4F04-B2C2-047D4598BC39}" type="presParOf" srcId="{F4D6A2D8-A6A2-445D-AC41-2B19A3976F58}" destId="{390BE724-1DC7-49CD-B1DF-7D74CEE9D312}" srcOrd="1" destOrd="0" presId="urn:microsoft.com/office/officeart/2005/8/layout/hList1"/>
    <dgm:cxn modelId="{6098EC6F-B2D1-4AE5-ADDE-59A1092BECE9}" type="presParOf" srcId="{F4D6A2D8-A6A2-445D-AC41-2B19A3976F58}" destId="{7CB9CD1C-BBA7-4652-A54B-509794D102BA}" srcOrd="2" destOrd="0" presId="urn:microsoft.com/office/officeart/2005/8/layout/hList1"/>
    <dgm:cxn modelId="{3EC50157-3947-41A3-B15A-A25C7C15D960}" type="presParOf" srcId="{7CB9CD1C-BBA7-4652-A54B-509794D102BA}" destId="{3A364D73-F790-482B-BEE9-89908A9E0889}" srcOrd="0" destOrd="0" presId="urn:microsoft.com/office/officeart/2005/8/layout/hList1"/>
    <dgm:cxn modelId="{98AF7D81-FCE4-4B96-BA8F-409E6F7D6466}" type="presParOf" srcId="{7CB9CD1C-BBA7-4652-A54B-509794D102BA}" destId="{DE3DD076-1775-49B1-A4E0-E93CBC9F75E0}" srcOrd="1" destOrd="0" presId="urn:microsoft.com/office/officeart/2005/8/layout/hList1"/>
    <dgm:cxn modelId="{A8ECE718-29B2-4752-B508-F5994829DEA3}" type="presParOf" srcId="{F4D6A2D8-A6A2-445D-AC41-2B19A3976F58}" destId="{0976AEA6-AA1E-4A1F-BD28-A9BA7B91B68C}" srcOrd="3" destOrd="0" presId="urn:microsoft.com/office/officeart/2005/8/layout/hList1"/>
    <dgm:cxn modelId="{7948AAC7-FA0F-4E17-9AA3-5DD190D6FA44}" type="presParOf" srcId="{F4D6A2D8-A6A2-445D-AC41-2B19A3976F58}" destId="{A8D746F3-1560-408E-9D92-B8069A462605}" srcOrd="4" destOrd="0" presId="urn:microsoft.com/office/officeart/2005/8/layout/hList1"/>
    <dgm:cxn modelId="{32DD721E-4CFB-4521-907F-C251762BC4C1}" type="presParOf" srcId="{A8D746F3-1560-408E-9D92-B8069A462605}" destId="{8F61C4F2-8ED5-4ACF-9AB7-92B54114671C}" srcOrd="0" destOrd="0" presId="urn:microsoft.com/office/officeart/2005/8/layout/hList1"/>
    <dgm:cxn modelId="{9A45D53C-75F4-4E77-B648-2F79BF2BD560}" type="presParOf" srcId="{A8D746F3-1560-408E-9D92-B8069A462605}" destId="{3852662F-D118-441E-ACBE-8FD039A6519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5221-F0C5-47CD-B36F-42E3F056E415}">
      <dsp:nvSpPr>
        <dsp:cNvPr id="0" name=""/>
        <dsp:cNvSpPr/>
      </dsp:nvSpPr>
      <dsp:spPr>
        <a:xfrm>
          <a:off x="3657601" y="508"/>
          <a:ext cx="1904997" cy="69939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spc="495" dirty="0">
              <a:latin typeface="Bandal"/>
              <a:cs typeface="Bandal"/>
            </a:rPr>
            <a:t>교육과정</a:t>
          </a:r>
          <a:r>
            <a:rPr lang="en-US" altLang="ko-KR" sz="1700" b="1" kern="1200" spc="495" dirty="0">
              <a:latin typeface="Bandal"/>
              <a:cs typeface="Bandal"/>
            </a:rPr>
            <a:t>.txt</a:t>
          </a:r>
          <a:endParaRPr lang="ko-KR" altLang="en-US" sz="1700" b="1" kern="1200" dirty="0"/>
        </a:p>
      </dsp:txBody>
      <dsp:txXfrm>
        <a:off x="3691743" y="34650"/>
        <a:ext cx="1836713" cy="631109"/>
      </dsp:txXfrm>
    </dsp:sp>
    <dsp:sp modelId="{59A43996-DA7E-42D7-BFAF-DB835D082369}">
      <dsp:nvSpPr>
        <dsp:cNvPr id="0" name=""/>
        <dsp:cNvSpPr/>
      </dsp:nvSpPr>
      <dsp:spPr>
        <a:xfrm>
          <a:off x="2613548" y="350204"/>
          <a:ext cx="3993102" cy="3993102"/>
        </a:xfrm>
        <a:custGeom>
          <a:avLst/>
          <a:gdLst/>
          <a:ahLst/>
          <a:cxnLst/>
          <a:rect l="0" t="0" r="0" b="0"/>
          <a:pathLst>
            <a:path>
              <a:moveTo>
                <a:pt x="2951651" y="243268"/>
              </a:moveTo>
              <a:arcTo wR="1996551" hR="1996551" stAng="17914759" swAng="500116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BA422C-1700-49FA-B94F-772D7488B5E9}">
      <dsp:nvSpPr>
        <dsp:cNvPr id="0" name=""/>
        <dsp:cNvSpPr/>
      </dsp:nvSpPr>
      <dsp:spPr>
        <a:xfrm>
          <a:off x="5218568" y="752230"/>
          <a:ext cx="1904997" cy="699393"/>
        </a:xfrm>
        <a:prstGeom prst="roundRect">
          <a:avLst/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tint val="50000"/>
                <a:satMod val="300000"/>
              </a:schemeClr>
            </a:gs>
            <a:gs pos="35000">
              <a:schemeClr val="accent5">
                <a:hueOff val="-1655646"/>
                <a:satOff val="6635"/>
                <a:lumOff val="1438"/>
                <a:alphaOff val="0"/>
                <a:tint val="37000"/>
                <a:satMod val="30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강사</a:t>
          </a:r>
          <a:r>
            <a:rPr lang="en-US" altLang="ko-KR" sz="1700" b="1" kern="1200" dirty="0"/>
            <a:t>.txt</a:t>
          </a:r>
          <a:endParaRPr lang="ko-KR" altLang="en-US" sz="1700" b="1" kern="1200" dirty="0"/>
        </a:p>
      </dsp:txBody>
      <dsp:txXfrm>
        <a:off x="5252710" y="786372"/>
        <a:ext cx="1836713" cy="631109"/>
      </dsp:txXfrm>
    </dsp:sp>
    <dsp:sp modelId="{F5387C5C-41FC-4D26-8C7D-C914C2ECD2A1}">
      <dsp:nvSpPr>
        <dsp:cNvPr id="0" name=""/>
        <dsp:cNvSpPr/>
      </dsp:nvSpPr>
      <dsp:spPr>
        <a:xfrm>
          <a:off x="2613548" y="350204"/>
          <a:ext cx="3993102" cy="3993102"/>
        </a:xfrm>
        <a:custGeom>
          <a:avLst/>
          <a:gdLst/>
          <a:ahLst/>
          <a:cxnLst/>
          <a:rect l="0" t="0" r="0" b="0"/>
          <a:pathLst>
            <a:path>
              <a:moveTo>
                <a:pt x="3785708" y="1110473"/>
              </a:moveTo>
              <a:arcTo wR="1996551" hR="1996551" stAng="20019188" swAng="1726301"/>
            </a:path>
          </a:pathLst>
        </a:custGeom>
        <a:noFill/>
        <a:ln w="9525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6E59E-6985-4700-9DFF-E393E2DB24FA}">
      <dsp:nvSpPr>
        <dsp:cNvPr id="0" name=""/>
        <dsp:cNvSpPr/>
      </dsp:nvSpPr>
      <dsp:spPr>
        <a:xfrm>
          <a:off x="5604095" y="2441334"/>
          <a:ext cx="1904997" cy="699393"/>
        </a:xfrm>
        <a:prstGeom prst="roundRect">
          <a:avLst/>
        </a:prstGeom>
        <a:solidFill>
          <a:srgbClr val="CCCC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상담</a:t>
          </a:r>
          <a:r>
            <a:rPr lang="en-US" altLang="ko-KR" sz="1700" b="1" kern="1200" dirty="0"/>
            <a:t>.txt</a:t>
          </a:r>
          <a:endParaRPr lang="ko-KR" altLang="en-US" sz="1700" b="1" kern="1200" dirty="0"/>
        </a:p>
      </dsp:txBody>
      <dsp:txXfrm>
        <a:off x="5638237" y="2475476"/>
        <a:ext cx="1836713" cy="631109"/>
      </dsp:txXfrm>
    </dsp:sp>
    <dsp:sp modelId="{279FB45E-13D8-461D-AEB9-88BE7F38C308}">
      <dsp:nvSpPr>
        <dsp:cNvPr id="0" name=""/>
        <dsp:cNvSpPr/>
      </dsp:nvSpPr>
      <dsp:spPr>
        <a:xfrm>
          <a:off x="2553777" y="505560"/>
          <a:ext cx="3993102" cy="3993102"/>
        </a:xfrm>
        <a:custGeom>
          <a:avLst/>
          <a:gdLst/>
          <a:ahLst/>
          <a:cxnLst/>
          <a:rect l="0" t="0" r="0" b="0"/>
          <a:pathLst>
            <a:path>
              <a:moveTo>
                <a:pt x="3886562" y="2640040"/>
              </a:moveTo>
              <a:arcTo wR="1996551" hR="1996551" stAng="1128125" swAng="870721"/>
            </a:path>
          </a:pathLst>
        </a:custGeom>
        <a:noFill/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DEAF3-29BC-426C-A44C-F1DF80254714}">
      <dsp:nvSpPr>
        <dsp:cNvPr id="0" name=""/>
        <dsp:cNvSpPr/>
      </dsp:nvSpPr>
      <dsp:spPr>
        <a:xfrm>
          <a:off x="4913750" y="3602971"/>
          <a:ext cx="1904997" cy="699393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기자재</a:t>
          </a:r>
          <a:r>
            <a:rPr lang="en-US" altLang="ko-KR" sz="1700" b="1" kern="1200" dirty="0"/>
            <a:t>.txt</a:t>
          </a:r>
          <a:endParaRPr lang="ko-KR" altLang="en-US" sz="1700" b="1" kern="1200" dirty="0"/>
        </a:p>
      </dsp:txBody>
      <dsp:txXfrm>
        <a:off x="4947892" y="3637113"/>
        <a:ext cx="1836713" cy="631109"/>
      </dsp:txXfrm>
    </dsp:sp>
    <dsp:sp modelId="{E4BF9051-C658-4F6A-95D8-0DAAEAC52737}">
      <dsp:nvSpPr>
        <dsp:cNvPr id="0" name=""/>
        <dsp:cNvSpPr/>
      </dsp:nvSpPr>
      <dsp:spPr>
        <a:xfrm>
          <a:off x="2544220" y="416632"/>
          <a:ext cx="3993102" cy="3993102"/>
        </a:xfrm>
        <a:custGeom>
          <a:avLst/>
          <a:gdLst/>
          <a:ahLst/>
          <a:cxnLst/>
          <a:rect l="0" t="0" r="0" b="0"/>
          <a:pathLst>
            <a:path>
              <a:moveTo>
                <a:pt x="2631643" y="3889400"/>
              </a:moveTo>
              <a:arcTo wR="1996551" hR="1996551" stAng="4287137" swAng="1957154"/>
            </a:path>
          </a:pathLst>
        </a:custGeom>
        <a:noFill/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318CD-E3FE-4FC0-93CD-D7426142F325}">
      <dsp:nvSpPr>
        <dsp:cNvPr id="0" name=""/>
        <dsp:cNvSpPr/>
      </dsp:nvSpPr>
      <dsp:spPr>
        <a:xfrm>
          <a:off x="2393935" y="3647619"/>
          <a:ext cx="1904997" cy="699393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tint val="50000"/>
                <a:satMod val="300000"/>
              </a:schemeClr>
            </a:gs>
            <a:gs pos="35000">
              <a:schemeClr val="accent5">
                <a:hueOff val="-6622584"/>
                <a:satOff val="26541"/>
                <a:lumOff val="5752"/>
                <a:alphaOff val="0"/>
                <a:tint val="37000"/>
                <a:satMod val="30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spc="375" dirty="0">
              <a:latin typeface="Bandal"/>
              <a:cs typeface="Bandal"/>
            </a:rPr>
            <a:t>수강생</a:t>
          </a:r>
          <a:r>
            <a:rPr lang="en-US" altLang="ko-KR" sz="1700" b="1" kern="1200" spc="375" dirty="0">
              <a:latin typeface="Bandal"/>
              <a:cs typeface="Bandal"/>
            </a:rPr>
            <a:t>.txt</a:t>
          </a:r>
          <a:endParaRPr lang="ko-KR" altLang="en-US" sz="1700" b="1" kern="1200" dirty="0"/>
        </a:p>
      </dsp:txBody>
      <dsp:txXfrm>
        <a:off x="2428077" y="3681761"/>
        <a:ext cx="1836713" cy="631109"/>
      </dsp:txXfrm>
    </dsp:sp>
    <dsp:sp modelId="{7238C4BF-E89B-460B-B6B9-934BD570BB60}">
      <dsp:nvSpPr>
        <dsp:cNvPr id="0" name=""/>
        <dsp:cNvSpPr/>
      </dsp:nvSpPr>
      <dsp:spPr>
        <a:xfrm>
          <a:off x="2713295" y="639211"/>
          <a:ext cx="3993102" cy="3993102"/>
        </a:xfrm>
        <a:custGeom>
          <a:avLst/>
          <a:gdLst/>
          <a:ahLst/>
          <a:cxnLst/>
          <a:rect l="0" t="0" r="0" b="0"/>
          <a:pathLst>
            <a:path>
              <a:moveTo>
                <a:pt x="272624" y="3003672"/>
              </a:moveTo>
              <a:arcTo wR="1996551" hR="1996551" stAng="8982388" swAng="929146"/>
            </a:path>
          </a:pathLst>
        </a:custGeom>
        <a:noFill/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C0DBA-E354-46BC-92CA-51E06864F012}">
      <dsp:nvSpPr>
        <dsp:cNvPr id="0" name=""/>
        <dsp:cNvSpPr/>
      </dsp:nvSpPr>
      <dsp:spPr>
        <a:xfrm>
          <a:off x="1711107" y="2441334"/>
          <a:ext cx="1904997" cy="699393"/>
        </a:xfrm>
        <a:prstGeom prst="roundRect">
          <a:avLst/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tint val="50000"/>
                <a:satMod val="300000"/>
              </a:schemeClr>
            </a:gs>
            <a:gs pos="35000">
              <a:schemeClr val="accent5">
                <a:hueOff val="-8278230"/>
                <a:satOff val="33176"/>
                <a:lumOff val="7190"/>
                <a:alphaOff val="0"/>
                <a:tint val="37000"/>
                <a:satMod val="30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수업자료</a:t>
          </a:r>
          <a:r>
            <a:rPr lang="en-US" altLang="ko-KR" sz="1700" b="1" kern="1200" dirty="0"/>
            <a:t>.txt</a:t>
          </a:r>
          <a:endParaRPr lang="ko-KR" altLang="en-US" sz="1700" b="1" kern="1200" dirty="0"/>
        </a:p>
      </dsp:txBody>
      <dsp:txXfrm>
        <a:off x="1745249" y="2475476"/>
        <a:ext cx="1836713" cy="631109"/>
      </dsp:txXfrm>
    </dsp:sp>
    <dsp:sp modelId="{2DA8FEE4-87B8-4B84-A4CB-0F7C20692569}">
      <dsp:nvSpPr>
        <dsp:cNvPr id="0" name=""/>
        <dsp:cNvSpPr/>
      </dsp:nvSpPr>
      <dsp:spPr>
        <a:xfrm>
          <a:off x="2613490" y="348986"/>
          <a:ext cx="3993102" cy="3993102"/>
        </a:xfrm>
        <a:custGeom>
          <a:avLst/>
          <a:gdLst/>
          <a:ahLst/>
          <a:cxnLst/>
          <a:rect l="0" t="0" r="0" b="0"/>
          <a:pathLst>
            <a:path>
              <a:moveTo>
                <a:pt x="1885" y="2083297"/>
              </a:moveTo>
              <a:arcTo wR="1996551" hR="1996551" stAng="10650590" swAng="1542466"/>
            </a:path>
          </a:pathLst>
        </a:custGeom>
        <a:noFill/>
        <a:ln w="9525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4F36E-44D9-4F08-89A6-3BA7858F3BCF}">
      <dsp:nvSpPr>
        <dsp:cNvPr id="0" name=""/>
        <dsp:cNvSpPr/>
      </dsp:nvSpPr>
      <dsp:spPr>
        <a:xfrm>
          <a:off x="2022267" y="850737"/>
          <a:ext cx="1904997" cy="699393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/>
            <a:t>학생관리</a:t>
          </a:r>
          <a:r>
            <a:rPr lang="en-US" altLang="ko-KR" sz="1700" b="1" kern="1200" dirty="0"/>
            <a:t>.txt</a:t>
          </a:r>
          <a:endParaRPr lang="ko-KR" altLang="en-US" sz="1700" b="1" kern="1200" dirty="0"/>
        </a:p>
      </dsp:txBody>
      <dsp:txXfrm>
        <a:off x="2056409" y="884879"/>
        <a:ext cx="1836713" cy="631109"/>
      </dsp:txXfrm>
    </dsp:sp>
    <dsp:sp modelId="{B7CEFCF5-32B2-45BE-88ED-63EF90BD4CEC}">
      <dsp:nvSpPr>
        <dsp:cNvPr id="0" name=""/>
        <dsp:cNvSpPr/>
      </dsp:nvSpPr>
      <dsp:spPr>
        <a:xfrm>
          <a:off x="2611440" y="351347"/>
          <a:ext cx="3993102" cy="3993102"/>
        </a:xfrm>
        <a:custGeom>
          <a:avLst/>
          <a:gdLst/>
          <a:ahLst/>
          <a:cxnLst/>
          <a:rect l="0" t="0" r="0" b="0"/>
          <a:pathLst>
            <a:path>
              <a:moveTo>
                <a:pt x="679063" y="496404"/>
              </a:moveTo>
              <a:arcTo wR="1996551" hR="1996551" stAng="13722548" swAng="764140"/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10AE8-5AA3-40B3-B757-4C159A68308A}">
      <dsp:nvSpPr>
        <dsp:cNvPr id="0" name=""/>
        <dsp:cNvSpPr/>
      </dsp:nvSpPr>
      <dsp:spPr>
        <a:xfrm>
          <a:off x="2928" y="607525"/>
          <a:ext cx="2855714" cy="114228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좋은 점</a:t>
          </a:r>
          <a:r>
            <a:rPr lang="ko-KR" altLang="en-US" sz="1500" kern="1200" dirty="0"/>
            <a:t> </a:t>
          </a:r>
        </a:p>
      </dsp:txBody>
      <dsp:txXfrm>
        <a:off x="2928" y="607525"/>
        <a:ext cx="2855714" cy="1142285"/>
      </dsp:txXfrm>
    </dsp:sp>
    <dsp:sp modelId="{808D5482-F572-406E-A5FD-7D4814308D0E}">
      <dsp:nvSpPr>
        <dsp:cNvPr id="0" name=""/>
        <dsp:cNvSpPr/>
      </dsp:nvSpPr>
      <dsp:spPr>
        <a:xfrm>
          <a:off x="0" y="1748359"/>
          <a:ext cx="2855714" cy="266436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/>
            <a:t>알고리즘</a:t>
          </a:r>
          <a:r>
            <a:rPr lang="ko-KR" altLang="en-US" sz="1500" kern="1200" dirty="0"/>
            <a:t>을 짜는 방법을 키울 수 있었다</a:t>
          </a:r>
          <a:r>
            <a:rPr lang="en-US" altLang="ko-KR" sz="1500" kern="1200" dirty="0"/>
            <a:t>.</a:t>
          </a:r>
          <a:r>
            <a:rPr lang="ko-KR" altLang="en-US" sz="1500" kern="1200" dirty="0"/>
            <a:t> 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프로그램을 처음부터 </a:t>
          </a:r>
          <a:r>
            <a:rPr lang="ko-KR" altLang="en-US" sz="1500" b="1" kern="1200" dirty="0"/>
            <a:t>기획</a:t>
          </a:r>
          <a:r>
            <a:rPr lang="ko-KR" altLang="en-US" sz="1500" kern="1200" dirty="0"/>
            <a:t>하는 방법을 알 수 있었다</a:t>
          </a:r>
          <a:r>
            <a:rPr lang="en-US" altLang="ko-KR" sz="1500" kern="1200" dirty="0"/>
            <a:t>.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남이 하는 </a:t>
          </a:r>
          <a:r>
            <a:rPr lang="ko-KR" altLang="en-US" sz="1500" b="1" kern="1200" dirty="0"/>
            <a:t>알고리즘</a:t>
          </a:r>
          <a:r>
            <a:rPr lang="ko-KR" altLang="en-US" sz="1500" kern="1200" dirty="0"/>
            <a:t>을 배울 수 있었다</a:t>
          </a:r>
          <a:r>
            <a:rPr lang="en-US" altLang="ko-KR" sz="1500" kern="1200" dirty="0"/>
            <a:t>.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500" kern="1200" dirty="0"/>
        </a:p>
      </dsp:txBody>
      <dsp:txXfrm>
        <a:off x="0" y="1748359"/>
        <a:ext cx="2855714" cy="2664361"/>
      </dsp:txXfrm>
    </dsp:sp>
    <dsp:sp modelId="{3A364D73-F790-482B-BEE9-89908A9E0889}">
      <dsp:nvSpPr>
        <dsp:cNvPr id="0" name=""/>
        <dsp:cNvSpPr/>
      </dsp:nvSpPr>
      <dsp:spPr>
        <a:xfrm>
          <a:off x="3258442" y="439136"/>
          <a:ext cx="2855714" cy="11422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개선 할 점 </a:t>
          </a:r>
        </a:p>
      </dsp:txBody>
      <dsp:txXfrm>
        <a:off x="3258442" y="439136"/>
        <a:ext cx="2855714" cy="1142285"/>
      </dsp:txXfrm>
    </dsp:sp>
    <dsp:sp modelId="{DE3DD076-1775-49B1-A4E0-E93CBC9F75E0}">
      <dsp:nvSpPr>
        <dsp:cNvPr id="0" name=""/>
        <dsp:cNvSpPr/>
      </dsp:nvSpPr>
      <dsp:spPr>
        <a:xfrm>
          <a:off x="3258442" y="1581421"/>
          <a:ext cx="2855714" cy="33379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파일에 수강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회원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관리자 정보에서 연관성을 생각하여 파일을 </a:t>
          </a:r>
          <a:r>
            <a:rPr lang="ko-KR" altLang="en-US" sz="1500" b="1" kern="1200" dirty="0"/>
            <a:t>업데이트</a:t>
          </a:r>
          <a:r>
            <a:rPr lang="ko-KR" altLang="en-US" sz="1500" kern="1200" dirty="0"/>
            <a:t>하는 걸 완벽하게 구현을 하지 못했음</a:t>
          </a:r>
          <a:r>
            <a:rPr lang="en-US" altLang="ko-KR" sz="1500" kern="1200" dirty="0"/>
            <a:t>.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/>
            <a:t>유효성 검사</a:t>
          </a:r>
          <a:r>
            <a:rPr lang="ko-KR" altLang="en-US" sz="1500" kern="1200" dirty="0"/>
            <a:t>와 예측 할 수 있는 </a:t>
          </a:r>
          <a:r>
            <a:rPr lang="ko-KR" altLang="en-US" sz="1500" b="1" kern="1200" dirty="0"/>
            <a:t>에러</a:t>
          </a:r>
          <a:r>
            <a:rPr lang="ko-KR" altLang="en-US" sz="1500" kern="1200" dirty="0"/>
            <a:t>에 대한 출력을 구현하지 못했음</a:t>
          </a:r>
          <a:r>
            <a:rPr lang="en-US" altLang="ko-KR" sz="1500" kern="1200" dirty="0"/>
            <a:t>.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코드가 </a:t>
          </a:r>
          <a:r>
            <a:rPr lang="ko-KR" altLang="en-US" sz="1500" b="1" kern="1200" dirty="0"/>
            <a:t>효율성</a:t>
          </a:r>
          <a:r>
            <a:rPr lang="ko-KR" altLang="en-US" sz="1500" kern="1200" dirty="0"/>
            <a:t> 있게 짜지 못했으며 </a:t>
          </a:r>
          <a:r>
            <a:rPr lang="ko-KR" altLang="en-US" sz="1500" b="1" kern="1200" dirty="0"/>
            <a:t>통일성</a:t>
          </a:r>
          <a:r>
            <a:rPr lang="ko-KR" altLang="en-US" sz="1500" kern="1200" dirty="0"/>
            <a:t>을 맞추지 못했습니다</a:t>
          </a:r>
          <a:r>
            <a:rPr lang="en-US" altLang="ko-KR" sz="1500" kern="1200" dirty="0"/>
            <a:t>.</a:t>
          </a:r>
          <a:endParaRPr lang="ko-KR" altLang="en-US" sz="1500" kern="1200" dirty="0"/>
        </a:p>
      </dsp:txBody>
      <dsp:txXfrm>
        <a:off x="3258442" y="1581421"/>
        <a:ext cx="2855714" cy="3337920"/>
      </dsp:txXfrm>
    </dsp:sp>
    <dsp:sp modelId="{8F61C4F2-8ED5-4ACF-9AB7-92B54114671C}">
      <dsp:nvSpPr>
        <dsp:cNvPr id="0" name=""/>
        <dsp:cNvSpPr/>
      </dsp:nvSpPr>
      <dsp:spPr>
        <a:xfrm>
          <a:off x="6513957" y="614919"/>
          <a:ext cx="2855714" cy="11422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힘들었던 점 </a:t>
          </a:r>
        </a:p>
      </dsp:txBody>
      <dsp:txXfrm>
        <a:off x="6513957" y="614919"/>
        <a:ext cx="2855714" cy="1142285"/>
      </dsp:txXfrm>
    </dsp:sp>
    <dsp:sp modelId="{3852662F-D118-441E-ACBE-8FD039A65197}">
      <dsp:nvSpPr>
        <dsp:cNvPr id="0" name=""/>
        <dsp:cNvSpPr/>
      </dsp:nvSpPr>
      <dsp:spPr>
        <a:xfrm>
          <a:off x="6515099" y="1748376"/>
          <a:ext cx="2855714" cy="263478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/>
            <a:t>기간 내</a:t>
          </a:r>
          <a:r>
            <a:rPr lang="ko-KR" altLang="en-US" sz="1500" kern="1200" dirty="0"/>
            <a:t>에 끝내기 위해서 압박감이 컸음</a:t>
          </a:r>
          <a:r>
            <a:rPr lang="en-US" altLang="ko-KR" sz="1500" kern="1200" dirty="0"/>
            <a:t>.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코드 이해하며 </a:t>
          </a:r>
          <a:r>
            <a:rPr lang="ko-KR" altLang="en-US" sz="1500" b="1" kern="1200" dirty="0"/>
            <a:t>통합</a:t>
          </a:r>
          <a:r>
            <a:rPr lang="ko-KR" altLang="en-US" sz="1500" kern="1200" dirty="0"/>
            <a:t>하기가 어려웠음</a:t>
          </a:r>
          <a:r>
            <a:rPr lang="en-US" altLang="ko-KR" sz="1500" kern="1200" dirty="0"/>
            <a:t>.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1" kern="1200" dirty="0"/>
            <a:t>팀프로젝트</a:t>
          </a:r>
          <a:r>
            <a:rPr lang="ko-KR" altLang="en-US" sz="1500" kern="1200" dirty="0"/>
            <a:t>가 처음이라 낯설었다</a:t>
          </a:r>
          <a:r>
            <a:rPr lang="en-US" altLang="ko-KR" sz="1500" kern="1200" dirty="0"/>
            <a:t>.</a:t>
          </a:r>
          <a:endParaRPr lang="ko-KR" altLang="en-US" sz="1500" kern="1200" dirty="0"/>
        </a:p>
      </dsp:txBody>
      <dsp:txXfrm>
        <a:off x="6515099" y="1748376"/>
        <a:ext cx="2855714" cy="2634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91068" y="2916079"/>
            <a:ext cx="4809862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diagramData" Target="../diagrams/data1.xml"  /><Relationship Id="rId3" Type="http://schemas.openxmlformats.org/officeDocument/2006/relationships/diagramLayout" Target="../diagrams/layout1.xml"  /><Relationship Id="rId4" Type="http://schemas.openxmlformats.org/officeDocument/2006/relationships/diagramQuickStyle" Target="../diagrams/quickStyle1.xml"  /><Relationship Id="rId5" Type="http://schemas.openxmlformats.org/officeDocument/2006/relationships/diagramColors" Target="../diagrams/colors1.xml"  /><Relationship Id="rId6" Type="http://schemas.microsoft.com/office/2007/relationships/diagramDrawing" Target="../diagrams/drawing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21.jpeg"  /><Relationship Id="rId4" Type="http://schemas.openxmlformats.org/officeDocument/2006/relationships/image" Target="../media/image22.jpeg"  /><Relationship Id="rId5" Type="http://schemas.openxmlformats.org/officeDocument/2006/relationships/image" Target="../media/image23.jpeg"  /><Relationship Id="rId6" Type="http://schemas.openxmlformats.org/officeDocument/2006/relationships/image" Target="../media/image24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Relationship Id="rId3" Type="http://schemas.openxmlformats.org/officeDocument/2006/relationships/image" Target="../media/image26.jpeg"  /><Relationship Id="rId4" Type="http://schemas.openxmlformats.org/officeDocument/2006/relationships/image" Target="../media/image2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Relationship Id="rId3" Type="http://schemas.openxmlformats.org/officeDocument/2006/relationships/image" Target="../media/image29.png"  /><Relationship Id="rId4" Type="http://schemas.openxmlformats.org/officeDocument/2006/relationships/image" Target="../media/image30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Relationship Id="rId3" Type="http://schemas.openxmlformats.org/officeDocument/2006/relationships/image" Target="../media/image3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Relationship Id="rId3" Type="http://schemas.openxmlformats.org/officeDocument/2006/relationships/image" Target="../media/image34.jpeg"  /><Relationship Id="rId4" Type="http://schemas.openxmlformats.org/officeDocument/2006/relationships/image" Target="../media/image35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jpeg"  /><Relationship Id="rId4" Type="http://schemas.openxmlformats.org/officeDocument/2006/relationships/image" Target="../media/image38.jpeg"  /><Relationship Id="rId5" Type="http://schemas.openxmlformats.org/officeDocument/2006/relationships/image" Target="../media/image39.jpeg"  /><Relationship Id="rId6" Type="http://schemas.openxmlformats.org/officeDocument/2006/relationships/image" Target="../media/image40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Relationship Id="rId4" Type="http://schemas.openxmlformats.org/officeDocument/2006/relationships/image" Target="../media/image43.jpeg"  /><Relationship Id="rId5" Type="http://schemas.openxmlformats.org/officeDocument/2006/relationships/image" Target="../media/image44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Relationship Id="rId3" Type="http://schemas.openxmlformats.org/officeDocument/2006/relationships/image" Target="../media/image46.jpeg"  /><Relationship Id="rId4" Type="http://schemas.openxmlformats.org/officeDocument/2006/relationships/image" Target="../media/image47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jpeg"  /><Relationship Id="rId3" Type="http://schemas.openxmlformats.org/officeDocument/2006/relationships/image" Target="../media/image49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Relationship Id="rId3" Type="http://schemas.openxmlformats.org/officeDocument/2006/relationships/image" Target="../media/image51.jpeg"  /><Relationship Id="rId4" Type="http://schemas.openxmlformats.org/officeDocument/2006/relationships/image" Target="../media/image52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Relationship Id="rId3" Type="http://schemas.openxmlformats.org/officeDocument/2006/relationships/image" Target="../media/image54.jpeg"  /><Relationship Id="rId4" Type="http://schemas.openxmlformats.org/officeDocument/2006/relationships/image" Target="../media/image55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Relationship Id="rId3" Type="http://schemas.openxmlformats.org/officeDocument/2006/relationships/image" Target="../media/image57.jpeg"  /><Relationship Id="rId4" Type="http://schemas.openxmlformats.org/officeDocument/2006/relationships/image" Target="../media/image5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diagramData" Target="../diagrams/data2.xml"  /><Relationship Id="rId3" Type="http://schemas.openxmlformats.org/officeDocument/2006/relationships/diagramLayout" Target="../diagrams/layout2.xml"  /><Relationship Id="rId4" Type="http://schemas.openxmlformats.org/officeDocument/2006/relationships/diagramQuickStyle" Target="../diagrams/quickStyle2.xml"  /><Relationship Id="rId5" Type="http://schemas.openxmlformats.org/officeDocument/2006/relationships/diagramColors" Target="../diagrams/colors2.xml"  /><Relationship Id="rId6" Type="http://schemas.microsoft.com/office/2007/relationships/diagramDrawing" Target="../diagrams/drawing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Relationship Id="rId3" Type="http://schemas.openxmlformats.org/officeDocument/2006/relationships/image" Target="../media/image65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4.jpeg"  /><Relationship Id="rId3" Type="http://schemas.openxmlformats.org/officeDocument/2006/relationships/image" Target="../media/image6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jpeg"  /><Relationship Id="rId4" Type="http://schemas.openxmlformats.org/officeDocument/2006/relationships/image" Target="../media/image5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hyperlink" Target="http://simplemaps.com/resources/svg-maps" TargetMode="External"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75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6857986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079" y="355599"/>
            <a:ext cx="1280160" cy="1280160"/>
          </a:xfrm>
          <a:custGeom>
            <a:avLst/>
            <a:gdLst/>
            <a:ahLst/>
            <a:cxnLst/>
            <a:rect l="l" t="t" r="r" b="b"/>
            <a:pathLst>
              <a:path w="1280160" h="1280160">
                <a:moveTo>
                  <a:pt x="0" y="0"/>
                </a:moveTo>
                <a:lnTo>
                  <a:pt x="1280157" y="0"/>
                </a:lnTo>
                <a:lnTo>
                  <a:pt x="1280157" y="1280157"/>
                </a:lnTo>
                <a:lnTo>
                  <a:pt x="0" y="1280157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8600" y="2362200"/>
            <a:ext cx="35687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#</a:t>
            </a:r>
            <a:r>
              <a:rPr sz="3600" b="1" spc="285" dirty="0"/>
              <a:t>쌍용교육센터</a:t>
            </a:r>
            <a:endParaRPr sz="3600" b="1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1201" y="3257222"/>
            <a:ext cx="7391399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1" spc="1375" dirty="0">
                <a:solidFill>
                  <a:srgbClr val="FFFFFF"/>
                </a:solidFill>
                <a:latin typeface="Bandal"/>
                <a:cs typeface="Bandal"/>
              </a:rPr>
              <a:t>회원</a:t>
            </a:r>
            <a:r>
              <a:rPr sz="5500" b="1" spc="-805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5500" b="1" spc="1375" dirty="0">
                <a:solidFill>
                  <a:srgbClr val="FFFFFF"/>
                </a:solidFill>
                <a:latin typeface="Bandal"/>
                <a:cs typeface="Bandal"/>
              </a:rPr>
              <a:t>관리</a:t>
            </a:r>
            <a:r>
              <a:rPr sz="5500" b="1" spc="-805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5500" b="1" spc="1485" dirty="0">
                <a:solidFill>
                  <a:srgbClr val="FFFFFF"/>
                </a:solidFill>
                <a:latin typeface="Bandal"/>
                <a:cs typeface="Bandal"/>
              </a:rPr>
              <a:t>프로그램</a:t>
            </a:r>
            <a:endParaRPr sz="5500" b="1" dirty="0">
              <a:latin typeface="Bandal"/>
              <a:cs typeface="Band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07794" y="4782194"/>
            <a:ext cx="917406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z="1800" spc="10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최현동  한시연  홍준표  장정우  유민정</a:t>
            </a:r>
            <a:endParaRPr sz="1800" dirty="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">
            <a:extLst>
              <a:ext uri="{FF2B5EF4-FFF2-40B4-BE49-F238E27FC236}">
                <a16:creationId xmlns:a16="http://schemas.microsoft.com/office/drawing/2014/main" id="{12264E11-D039-456D-BACE-DA639F256E76}"/>
              </a:ext>
            </a:extLst>
          </p:cNvPr>
          <p:cNvSpPr txBox="1">
            <a:spLocks/>
          </p:cNvSpPr>
          <p:nvPr/>
        </p:nvSpPr>
        <p:spPr>
          <a:xfrm>
            <a:off x="3810000" y="152400"/>
            <a:ext cx="420336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Noto Sans CJK JP Black"/>
                <a:ea typeface="+mj-ea"/>
                <a:cs typeface="Noto Sans CJK JP Black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ko-KR" altLang="en-US" sz="5000" b="1" kern="0" spc="969" dirty="0">
                <a:solidFill>
                  <a:srgbClr val="000000"/>
                </a:solidFill>
                <a:latin typeface="Bandal"/>
                <a:cs typeface="Bandal"/>
              </a:rPr>
              <a:t>데이터</a:t>
            </a:r>
            <a:r>
              <a:rPr lang="ko-KR" altLang="en-US" sz="5000" b="1" kern="0" spc="-785" dirty="0">
                <a:solidFill>
                  <a:srgbClr val="000000"/>
                </a:solidFill>
                <a:latin typeface="Bandal"/>
                <a:cs typeface="Bandal"/>
              </a:rPr>
              <a:t> </a:t>
            </a:r>
            <a:r>
              <a:rPr lang="ko-KR" altLang="en-US" sz="5000" b="1" kern="0" spc="1664" dirty="0">
                <a:solidFill>
                  <a:srgbClr val="000000"/>
                </a:solidFill>
                <a:latin typeface="Bandal"/>
                <a:cs typeface="Bandal"/>
              </a:rPr>
              <a:t>구조</a:t>
            </a:r>
            <a:endParaRPr lang="ko-KR" altLang="en-US" sz="5000" b="1" kern="0" dirty="0">
              <a:latin typeface="Bandal"/>
              <a:cs typeface="Band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51E9946-0D68-4B96-A5B9-BC161A1878AE}"/>
              </a:ext>
            </a:extLst>
          </p:cNvPr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B0D6AF1-95D8-4723-9152-CC52D97DE324}"/>
              </a:ext>
            </a:extLst>
          </p:cNvPr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7CB4E546-3D1C-4332-B045-4B018984B5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577767"/>
              </p:ext>
            </p:extLst>
          </p:nvPr>
        </p:nvGraphicFramePr>
        <p:xfrm>
          <a:off x="1148176" y="1674150"/>
          <a:ext cx="9220200" cy="4495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611A31F-FE2D-4111-BCCE-541CC09267A1}"/>
              </a:ext>
            </a:extLst>
          </p:cNvPr>
          <p:cNvCxnSpPr>
            <a:cxnSpLocks/>
          </p:cNvCxnSpPr>
          <p:nvPr/>
        </p:nvCxnSpPr>
        <p:spPr>
          <a:xfrm flipH="1">
            <a:off x="5418431" y="2476501"/>
            <a:ext cx="339845" cy="2957579"/>
          </a:xfrm>
          <a:prstGeom prst="straightConnector1">
            <a:avLst/>
          </a:prstGeom>
          <a:ln w="25400">
            <a:solidFill>
              <a:srgbClr val="FFCC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19551C7-337D-4092-9192-48DE081489D7}"/>
              </a:ext>
            </a:extLst>
          </p:cNvPr>
          <p:cNvCxnSpPr>
            <a:cxnSpLocks/>
          </p:cNvCxnSpPr>
          <p:nvPr/>
        </p:nvCxnSpPr>
        <p:spPr>
          <a:xfrm flipH="1">
            <a:off x="5508038" y="4764750"/>
            <a:ext cx="1175924" cy="838200"/>
          </a:xfrm>
          <a:prstGeom prst="straightConnector1">
            <a:avLst/>
          </a:prstGeom>
          <a:ln w="25400">
            <a:solidFill>
              <a:srgbClr val="FFCC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4300CEB-3DF8-448A-AC36-A0A8B6ED1BC8}"/>
              </a:ext>
            </a:extLst>
          </p:cNvPr>
          <p:cNvCxnSpPr>
            <a:cxnSpLocks/>
          </p:cNvCxnSpPr>
          <p:nvPr/>
        </p:nvCxnSpPr>
        <p:spPr>
          <a:xfrm>
            <a:off x="5029200" y="3276600"/>
            <a:ext cx="201601" cy="1944578"/>
          </a:xfrm>
          <a:prstGeom prst="straightConnector1">
            <a:avLst/>
          </a:prstGeom>
          <a:ln w="25400">
            <a:solidFill>
              <a:srgbClr val="FFCC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6BE1423-F296-4357-B582-2F986900D906}"/>
              </a:ext>
            </a:extLst>
          </p:cNvPr>
          <p:cNvCxnSpPr>
            <a:cxnSpLocks/>
          </p:cNvCxnSpPr>
          <p:nvPr/>
        </p:nvCxnSpPr>
        <p:spPr>
          <a:xfrm>
            <a:off x="5230801" y="2819400"/>
            <a:ext cx="1066800" cy="0"/>
          </a:xfrm>
          <a:prstGeom prst="straightConnector1">
            <a:avLst/>
          </a:prstGeom>
          <a:ln w="25400">
            <a:solidFill>
              <a:srgbClr val="FFCC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8D20430-AFDF-4653-9E68-D750F489F96C}"/>
              </a:ext>
            </a:extLst>
          </p:cNvPr>
          <p:cNvCxnSpPr>
            <a:cxnSpLocks/>
          </p:cNvCxnSpPr>
          <p:nvPr/>
        </p:nvCxnSpPr>
        <p:spPr>
          <a:xfrm flipH="1" flipV="1">
            <a:off x="4841570" y="4672080"/>
            <a:ext cx="778462" cy="762000"/>
          </a:xfrm>
          <a:prstGeom prst="straightConnector1">
            <a:avLst/>
          </a:prstGeom>
          <a:ln w="25400">
            <a:solidFill>
              <a:srgbClr val="FFCC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AE38C2-E2E6-4674-8567-FAC0C2DEC5AE}"/>
              </a:ext>
            </a:extLst>
          </p:cNvPr>
          <p:cNvCxnSpPr>
            <a:cxnSpLocks/>
          </p:cNvCxnSpPr>
          <p:nvPr/>
        </p:nvCxnSpPr>
        <p:spPr>
          <a:xfrm flipH="1">
            <a:off x="4953000" y="3180144"/>
            <a:ext cx="1447800" cy="1439617"/>
          </a:xfrm>
          <a:prstGeom prst="straightConnector1">
            <a:avLst/>
          </a:prstGeom>
          <a:ln w="25400">
            <a:solidFill>
              <a:srgbClr val="FFCC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bject 9">
            <a:extLst>
              <a:ext uri="{FF2B5EF4-FFF2-40B4-BE49-F238E27FC236}">
                <a16:creationId xmlns:a16="http://schemas.microsoft.com/office/drawing/2014/main" id="{FD354C64-B3F3-49CE-8D88-350C364835D9}"/>
              </a:ext>
            </a:extLst>
          </p:cNvPr>
          <p:cNvSpPr txBox="1"/>
          <p:nvPr/>
        </p:nvSpPr>
        <p:spPr>
          <a:xfrm>
            <a:off x="4453659" y="1203537"/>
            <a:ext cx="3284682" cy="533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1600" dirty="0">
                <a:latin typeface="HY헤드라인M" pitchFamily="18" charset="-127"/>
                <a:ea typeface="HY헤드라인M" pitchFamily="18" charset="-127"/>
              </a:rPr>
              <a:t>데이터 간 연관성 </a:t>
            </a:r>
            <a:r>
              <a:rPr lang="en-US" altLang="ko-KR" sz="1600" dirty="0">
                <a:latin typeface="HY헤드라인M" pitchFamily="18" charset="-127"/>
                <a:ea typeface="HY헤드라인M" pitchFamily="18" charset="-127"/>
              </a:rPr>
              <a:t>(Relation)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700" b="1" dirty="0">
              <a:latin typeface="Bandal"/>
              <a:cs typeface="Bandal"/>
            </a:endParaRPr>
          </a:p>
        </p:txBody>
      </p:sp>
    </p:spTree>
    <p:extLst>
      <p:ext uri="{BB962C8B-B14F-4D97-AF65-F5344CB8AC3E}">
        <p14:creationId xmlns:p14="http://schemas.microsoft.com/office/powerpoint/2010/main" val="160890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837617" y="6448524"/>
            <a:ext cx="2308860" cy="187325"/>
            <a:chOff x="9837617" y="6448524"/>
            <a:chExt cx="2308860" cy="187325"/>
          </a:xfrm>
        </p:grpSpPr>
        <p:sp>
          <p:nvSpPr>
            <p:cNvPr id="6" name="object 6"/>
            <p:cNvSpPr/>
            <p:nvPr/>
          </p:nvSpPr>
          <p:spPr>
            <a:xfrm>
              <a:off x="9842379" y="6453287"/>
              <a:ext cx="2299335" cy="177800"/>
            </a:xfrm>
            <a:custGeom>
              <a:avLst/>
              <a:gdLst/>
              <a:ahLst/>
              <a:cxnLst/>
              <a:rect l="l" t="t" r="r" b="b"/>
              <a:pathLst>
                <a:path w="2299334" h="177800">
                  <a:moveTo>
                    <a:pt x="2299195" y="177599"/>
                  </a:moveTo>
                  <a:lnTo>
                    <a:pt x="0" y="177599"/>
                  </a:lnTo>
                  <a:lnTo>
                    <a:pt x="0" y="0"/>
                  </a:lnTo>
                  <a:lnTo>
                    <a:pt x="2299195" y="0"/>
                  </a:lnTo>
                  <a:lnTo>
                    <a:pt x="2299195" y="177599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42379" y="6453287"/>
              <a:ext cx="2299335" cy="177800"/>
            </a:xfrm>
            <a:custGeom>
              <a:avLst/>
              <a:gdLst/>
              <a:ahLst/>
              <a:cxnLst/>
              <a:rect l="l" t="t" r="r" b="b"/>
              <a:pathLst>
                <a:path w="2299334" h="177800">
                  <a:moveTo>
                    <a:pt x="0" y="0"/>
                  </a:moveTo>
                  <a:lnTo>
                    <a:pt x="2299195" y="0"/>
                  </a:lnTo>
                  <a:lnTo>
                    <a:pt x="2299195" y="177599"/>
                  </a:lnTo>
                  <a:lnTo>
                    <a:pt x="0" y="177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38600" y="161948"/>
            <a:ext cx="42672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969" dirty="0">
                <a:solidFill>
                  <a:srgbClr val="000000"/>
                </a:solidFill>
                <a:latin typeface="Bandal"/>
                <a:cs typeface="Bandal"/>
              </a:rPr>
              <a:t>데이터</a:t>
            </a:r>
            <a:r>
              <a:rPr sz="5000" b="1" spc="-785" dirty="0">
                <a:solidFill>
                  <a:srgbClr val="000000"/>
                </a:solidFill>
                <a:latin typeface="Bandal"/>
                <a:cs typeface="Bandal"/>
              </a:rPr>
              <a:t> </a:t>
            </a:r>
            <a:r>
              <a:rPr sz="5000" b="1" spc="1664" dirty="0">
                <a:solidFill>
                  <a:srgbClr val="000000"/>
                </a:solidFill>
                <a:latin typeface="Bandal"/>
                <a:cs typeface="Bandal"/>
              </a:rPr>
              <a:t>구조</a:t>
            </a:r>
            <a:endParaRPr sz="5000" b="1" dirty="0">
              <a:latin typeface="Bandal"/>
              <a:cs typeface="Band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00600" y="1500020"/>
            <a:ext cx="205739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495" dirty="0">
                <a:latin typeface="Bandal"/>
                <a:cs typeface="Bandal"/>
              </a:rPr>
              <a:t>교육과정</a:t>
            </a:r>
            <a:r>
              <a:rPr sz="1700" b="1" spc="-220" dirty="0">
                <a:latin typeface="Bandal"/>
                <a:cs typeface="Bandal"/>
              </a:rPr>
              <a:t> </a:t>
            </a:r>
            <a:r>
              <a:rPr sz="1700" b="1" spc="330" dirty="0">
                <a:latin typeface="Bandal"/>
                <a:cs typeface="Bandal"/>
              </a:rPr>
              <a:t>데이터</a:t>
            </a:r>
            <a:endParaRPr sz="1700" b="1" dirty="0">
              <a:latin typeface="Bandal"/>
              <a:cs typeface="Band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599" y="2873269"/>
            <a:ext cx="11887176" cy="2673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5489" y="2020520"/>
            <a:ext cx="120062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215" dirty="0">
                <a:latin typeface="Arial"/>
                <a:cs typeface="Arial"/>
              </a:rPr>
              <a:t>[</a:t>
            </a:r>
            <a:r>
              <a:rPr sz="1500" b="0" spc="215" dirty="0">
                <a:latin typeface="Bandal"/>
                <a:cs typeface="Bandal"/>
              </a:rPr>
              <a:t>번호</a:t>
            </a:r>
            <a:r>
              <a:rPr sz="1500" b="1" spc="215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280" dirty="0">
                <a:latin typeface="Bandal"/>
                <a:cs typeface="Bandal"/>
              </a:rPr>
              <a:t>과정명</a:t>
            </a:r>
            <a:r>
              <a:rPr sz="1500" b="1" spc="28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250" dirty="0">
                <a:latin typeface="Bandal"/>
                <a:cs typeface="Bandal"/>
              </a:rPr>
              <a:t>언어</a:t>
            </a:r>
            <a:r>
              <a:rPr sz="1500" b="1" spc="25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350" dirty="0">
                <a:latin typeface="Bandal"/>
                <a:cs typeface="Bandal"/>
              </a:rPr>
              <a:t>종료날짜</a:t>
            </a:r>
            <a:r>
              <a:rPr sz="1500" b="1" spc="35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300" dirty="0">
                <a:latin typeface="Bandal"/>
                <a:cs typeface="Bandal"/>
              </a:rPr>
              <a:t>시작날짜</a:t>
            </a:r>
            <a:r>
              <a:rPr sz="1500" b="1" spc="30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330" dirty="0">
                <a:latin typeface="Bandal"/>
                <a:cs typeface="Bandal"/>
              </a:rPr>
              <a:t>강의실번호</a:t>
            </a:r>
            <a:r>
              <a:rPr sz="1500" b="1" spc="33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325" dirty="0">
                <a:latin typeface="Bandal"/>
                <a:cs typeface="Bandal"/>
              </a:rPr>
              <a:t>강의장소</a:t>
            </a:r>
            <a:r>
              <a:rPr sz="1500" b="1" spc="325" dirty="0">
                <a:latin typeface="Arial"/>
                <a:cs typeface="Arial"/>
              </a:rPr>
              <a:t>,</a:t>
            </a:r>
            <a:r>
              <a:rPr sz="1500" b="1" spc="5" dirty="0">
                <a:latin typeface="Arial"/>
                <a:cs typeface="Arial"/>
              </a:rPr>
              <a:t> </a:t>
            </a:r>
            <a:r>
              <a:rPr sz="1500" b="0" spc="300" dirty="0">
                <a:latin typeface="Bandal"/>
                <a:cs typeface="Bandal"/>
              </a:rPr>
              <a:t>강의시간</a:t>
            </a:r>
            <a:r>
              <a:rPr sz="1500" b="1" spc="30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335" dirty="0">
                <a:latin typeface="Bandal"/>
                <a:cs typeface="Bandal"/>
              </a:rPr>
              <a:t>수강생만족도</a:t>
            </a:r>
            <a:r>
              <a:rPr sz="1500" b="1" spc="335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310" dirty="0">
                <a:latin typeface="Bandal"/>
                <a:cs typeface="Bandal"/>
              </a:rPr>
              <a:t>취업률</a:t>
            </a:r>
            <a:r>
              <a:rPr sz="1500" b="1" spc="31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325" dirty="0">
                <a:latin typeface="Bandal"/>
                <a:cs typeface="Bandal"/>
              </a:rPr>
              <a:t>모집인원</a:t>
            </a:r>
            <a:r>
              <a:rPr sz="1500" b="1" spc="325" dirty="0">
                <a:latin typeface="Arial"/>
                <a:cs typeface="Arial"/>
              </a:rPr>
              <a:t>,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1" spc="70" dirty="0">
                <a:latin typeface="Arial"/>
                <a:cs typeface="Arial"/>
              </a:rPr>
              <a:t>key</a:t>
            </a:r>
            <a:r>
              <a:rPr sz="1500" b="0" spc="70" dirty="0">
                <a:latin typeface="Bandal"/>
                <a:cs typeface="Bandal"/>
              </a:rPr>
              <a:t>값</a:t>
            </a:r>
            <a:r>
              <a:rPr sz="1500" b="1" spc="70" dirty="0">
                <a:latin typeface="Arial"/>
                <a:cs typeface="Arial"/>
              </a:rPr>
              <a:t>,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0" spc="340" dirty="0">
                <a:latin typeface="Bandal"/>
                <a:cs typeface="Bandal"/>
              </a:rPr>
              <a:t>수강료</a:t>
            </a:r>
            <a:r>
              <a:rPr sz="1500" b="1" spc="340" dirty="0">
                <a:latin typeface="Arial"/>
                <a:cs typeface="Arial"/>
              </a:rPr>
              <a:t>]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837617" y="6448524"/>
            <a:ext cx="2308860" cy="187325"/>
            <a:chOff x="9837617" y="6448524"/>
            <a:chExt cx="2308860" cy="187325"/>
          </a:xfrm>
        </p:grpSpPr>
        <p:sp>
          <p:nvSpPr>
            <p:cNvPr id="6" name="object 6"/>
            <p:cNvSpPr/>
            <p:nvPr/>
          </p:nvSpPr>
          <p:spPr>
            <a:xfrm>
              <a:off x="9842379" y="6453287"/>
              <a:ext cx="2299335" cy="177800"/>
            </a:xfrm>
            <a:custGeom>
              <a:avLst/>
              <a:gdLst/>
              <a:ahLst/>
              <a:cxnLst/>
              <a:rect l="l" t="t" r="r" b="b"/>
              <a:pathLst>
                <a:path w="2299334" h="177800">
                  <a:moveTo>
                    <a:pt x="2299195" y="177599"/>
                  </a:moveTo>
                  <a:lnTo>
                    <a:pt x="0" y="177599"/>
                  </a:lnTo>
                  <a:lnTo>
                    <a:pt x="0" y="0"/>
                  </a:lnTo>
                  <a:lnTo>
                    <a:pt x="2299195" y="0"/>
                  </a:lnTo>
                  <a:lnTo>
                    <a:pt x="2299195" y="177599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42379" y="6453287"/>
              <a:ext cx="2299335" cy="177800"/>
            </a:xfrm>
            <a:custGeom>
              <a:avLst/>
              <a:gdLst/>
              <a:ahLst/>
              <a:cxnLst/>
              <a:rect l="l" t="t" r="r" b="b"/>
              <a:pathLst>
                <a:path w="2299334" h="177800">
                  <a:moveTo>
                    <a:pt x="0" y="0"/>
                  </a:moveTo>
                  <a:lnTo>
                    <a:pt x="2299195" y="0"/>
                  </a:lnTo>
                  <a:lnTo>
                    <a:pt x="2299195" y="177599"/>
                  </a:lnTo>
                  <a:lnTo>
                    <a:pt x="0" y="177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33800" y="142678"/>
            <a:ext cx="51054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969" dirty="0">
                <a:solidFill>
                  <a:srgbClr val="000000"/>
                </a:solidFill>
                <a:latin typeface="Bandal"/>
                <a:cs typeface="Bandal"/>
              </a:rPr>
              <a:t>데이터</a:t>
            </a:r>
            <a:r>
              <a:rPr sz="5000" b="1" spc="-785" dirty="0">
                <a:solidFill>
                  <a:srgbClr val="000000"/>
                </a:solidFill>
                <a:latin typeface="Bandal"/>
                <a:cs typeface="Bandal"/>
              </a:rPr>
              <a:t> </a:t>
            </a:r>
            <a:r>
              <a:rPr sz="5000" b="1" spc="1664" dirty="0">
                <a:solidFill>
                  <a:srgbClr val="000000"/>
                </a:solidFill>
                <a:latin typeface="Bandal"/>
                <a:cs typeface="Bandal"/>
              </a:rPr>
              <a:t>구조</a:t>
            </a:r>
            <a:endParaRPr sz="5000" b="1" dirty="0">
              <a:latin typeface="Bandal"/>
              <a:cs typeface="Band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4198" y="1501946"/>
            <a:ext cx="4164016" cy="4727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5800" y="1139482"/>
            <a:ext cx="8382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375" dirty="0">
                <a:latin typeface="Bandal"/>
                <a:cs typeface="Bandal"/>
              </a:rPr>
              <a:t>수강생</a:t>
            </a:r>
            <a:endParaRPr sz="1700" b="1" dirty="0">
              <a:latin typeface="Bandal"/>
              <a:cs typeface="Band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29200" y="3078366"/>
            <a:ext cx="685799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425" dirty="0">
                <a:latin typeface="Bandal"/>
                <a:cs typeface="Bandal"/>
              </a:rPr>
              <a:t>강사</a:t>
            </a:r>
            <a:endParaRPr sz="1700" b="1" dirty="0">
              <a:latin typeface="Bandal"/>
              <a:cs typeface="Band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4000" y="1129891"/>
            <a:ext cx="9365292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215" dirty="0">
                <a:latin typeface="Arial"/>
                <a:cs typeface="Arial"/>
              </a:rPr>
              <a:t>[</a:t>
            </a:r>
            <a:r>
              <a:rPr sz="1500" b="0" spc="215" dirty="0">
                <a:latin typeface="Bandal"/>
                <a:cs typeface="Bandal"/>
              </a:rPr>
              <a:t>번호</a:t>
            </a:r>
            <a:r>
              <a:rPr sz="1500" b="1" spc="215" dirty="0">
                <a:latin typeface="Arial"/>
                <a:cs typeface="Arial"/>
              </a:rPr>
              <a:t>,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0" spc="290" dirty="0">
                <a:latin typeface="Bandal"/>
                <a:cs typeface="Bandal"/>
              </a:rPr>
              <a:t>이름</a:t>
            </a:r>
            <a:r>
              <a:rPr sz="1500" b="1" spc="290" dirty="0">
                <a:latin typeface="Arial"/>
                <a:cs typeface="Arial"/>
              </a:rPr>
              <a:t>,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0" spc="250" dirty="0">
                <a:latin typeface="Bandal"/>
                <a:cs typeface="Bandal"/>
              </a:rPr>
              <a:t>나이</a:t>
            </a:r>
            <a:r>
              <a:rPr sz="1500" b="1" spc="25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250" dirty="0">
                <a:latin typeface="Bandal"/>
                <a:cs typeface="Bandal"/>
              </a:rPr>
              <a:t>성별</a:t>
            </a:r>
            <a:r>
              <a:rPr sz="1500" b="1" spc="250" dirty="0">
                <a:latin typeface="Arial"/>
                <a:cs typeface="Arial"/>
              </a:rPr>
              <a:t>,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0" spc="325" dirty="0">
                <a:latin typeface="Bandal"/>
                <a:cs typeface="Bandal"/>
              </a:rPr>
              <a:t>전화번호</a:t>
            </a:r>
            <a:r>
              <a:rPr sz="1500" b="1" spc="325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330" dirty="0">
                <a:latin typeface="Bandal"/>
                <a:cs typeface="Bandal"/>
              </a:rPr>
              <a:t>주소</a:t>
            </a:r>
            <a:r>
              <a:rPr sz="1500" b="1" spc="330" dirty="0">
                <a:latin typeface="Arial"/>
                <a:cs typeface="Arial"/>
              </a:rPr>
              <a:t>,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0" spc="250" dirty="0">
                <a:latin typeface="Bandal"/>
                <a:cs typeface="Bandal"/>
              </a:rPr>
              <a:t>성적</a:t>
            </a:r>
            <a:r>
              <a:rPr sz="1500" b="1" spc="25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330" dirty="0">
                <a:latin typeface="Bandal"/>
                <a:cs typeface="Bandal"/>
              </a:rPr>
              <a:t>등급</a:t>
            </a:r>
            <a:r>
              <a:rPr sz="1500" b="1" spc="330" dirty="0">
                <a:latin typeface="Arial"/>
                <a:cs typeface="Arial"/>
              </a:rPr>
              <a:t>,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0" spc="325" dirty="0">
                <a:latin typeface="Bandal"/>
                <a:cs typeface="Bandal"/>
              </a:rPr>
              <a:t>취업여부</a:t>
            </a:r>
            <a:r>
              <a:rPr sz="1500" b="1" spc="325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275" dirty="0">
                <a:latin typeface="Bandal"/>
                <a:cs typeface="Bandal"/>
              </a:rPr>
              <a:t>결재여부</a:t>
            </a:r>
            <a:r>
              <a:rPr sz="1500" b="1" spc="275" dirty="0">
                <a:latin typeface="Arial"/>
                <a:cs typeface="Arial"/>
              </a:rPr>
              <a:t>,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0" spc="330" dirty="0">
                <a:latin typeface="Bandal"/>
                <a:cs typeface="Bandal"/>
              </a:rPr>
              <a:t>강의실번호</a:t>
            </a:r>
            <a:r>
              <a:rPr sz="1500" b="1" spc="330" dirty="0">
                <a:latin typeface="Arial"/>
                <a:cs typeface="Arial"/>
              </a:rPr>
              <a:t>,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0" spc="204" dirty="0">
                <a:latin typeface="Bandal"/>
                <a:cs typeface="Bandal"/>
              </a:rPr>
              <a:t>메모</a:t>
            </a:r>
            <a:r>
              <a:rPr sz="1500" b="1" spc="204" dirty="0">
                <a:latin typeface="Arial"/>
                <a:cs typeface="Arial"/>
              </a:rPr>
              <a:t>]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4999" y="3070602"/>
            <a:ext cx="642671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295" dirty="0">
                <a:latin typeface="Arial"/>
                <a:cs typeface="Arial"/>
              </a:rPr>
              <a:t>[</a:t>
            </a:r>
            <a:r>
              <a:rPr sz="1500" b="0" spc="295" dirty="0">
                <a:latin typeface="Bandal"/>
                <a:cs typeface="Bandal"/>
              </a:rPr>
              <a:t>번호</a:t>
            </a:r>
            <a:r>
              <a:rPr sz="1500" b="1" spc="295" dirty="0">
                <a:latin typeface="Arial"/>
                <a:cs typeface="Arial"/>
              </a:rPr>
              <a:t>,</a:t>
            </a:r>
            <a:r>
              <a:rPr sz="1500" b="0" spc="295" dirty="0">
                <a:latin typeface="Bandal"/>
                <a:cs typeface="Bandal"/>
              </a:rPr>
              <a:t>이름</a:t>
            </a:r>
            <a:r>
              <a:rPr sz="1500" b="1" spc="295" dirty="0">
                <a:latin typeface="Arial"/>
                <a:cs typeface="Arial"/>
              </a:rPr>
              <a:t>,</a:t>
            </a:r>
            <a:r>
              <a:rPr sz="1500" b="0" spc="295" dirty="0">
                <a:latin typeface="Bandal"/>
                <a:cs typeface="Bandal"/>
              </a:rPr>
              <a:t>나이</a:t>
            </a:r>
            <a:r>
              <a:rPr sz="1500" b="1" spc="295" dirty="0">
                <a:latin typeface="Arial"/>
                <a:cs typeface="Arial"/>
              </a:rPr>
              <a:t>,</a:t>
            </a:r>
            <a:r>
              <a:rPr sz="1500" b="0" spc="295" dirty="0">
                <a:latin typeface="Bandal"/>
                <a:cs typeface="Bandal"/>
              </a:rPr>
              <a:t>담당과목</a:t>
            </a:r>
            <a:r>
              <a:rPr sz="1500" b="1" spc="295" dirty="0">
                <a:latin typeface="Arial"/>
                <a:cs typeface="Arial"/>
              </a:rPr>
              <a:t>,</a:t>
            </a:r>
            <a:r>
              <a:rPr sz="1500" b="0" spc="295" dirty="0">
                <a:latin typeface="Bandal"/>
                <a:cs typeface="Bandal"/>
              </a:rPr>
              <a:t>주소</a:t>
            </a:r>
            <a:r>
              <a:rPr sz="1500" b="1" spc="295" dirty="0">
                <a:latin typeface="Arial"/>
                <a:cs typeface="Arial"/>
              </a:rPr>
              <a:t>,</a:t>
            </a:r>
            <a:r>
              <a:rPr sz="1500" b="0" spc="295" dirty="0">
                <a:latin typeface="Bandal"/>
                <a:cs typeface="Bandal"/>
              </a:rPr>
              <a:t>전화번호</a:t>
            </a:r>
            <a:r>
              <a:rPr sz="1500" b="1" spc="295" dirty="0">
                <a:latin typeface="Arial"/>
                <a:cs typeface="Arial"/>
              </a:rPr>
              <a:t>,</a:t>
            </a:r>
            <a:r>
              <a:rPr sz="1500" b="0" spc="295" dirty="0">
                <a:latin typeface="Bandal"/>
                <a:cs typeface="Bandal"/>
              </a:rPr>
              <a:t>성별</a:t>
            </a:r>
            <a:r>
              <a:rPr sz="1500" b="1" spc="295" dirty="0">
                <a:latin typeface="Arial"/>
                <a:cs typeface="Arial"/>
              </a:rPr>
              <a:t>,</a:t>
            </a:r>
            <a:r>
              <a:rPr sz="1500" b="0" spc="295" dirty="0">
                <a:latin typeface="Bandal"/>
                <a:cs typeface="Bandal"/>
              </a:rPr>
              <a:t>강의실번호</a:t>
            </a:r>
            <a:r>
              <a:rPr sz="1500" b="1" spc="295" dirty="0">
                <a:latin typeface="Arial"/>
                <a:cs typeface="Arial"/>
              </a:rPr>
              <a:t>]</a:t>
            </a:r>
            <a:endParaRPr sz="1500" dirty="0">
              <a:latin typeface="Arial"/>
              <a:cs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92AD94-5F63-4836-A633-74E26ABBD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498807"/>
            <a:ext cx="5543550" cy="27305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837617" y="6448524"/>
            <a:ext cx="2308860" cy="187325"/>
            <a:chOff x="9837617" y="6448524"/>
            <a:chExt cx="2308860" cy="187325"/>
          </a:xfrm>
        </p:grpSpPr>
        <p:sp>
          <p:nvSpPr>
            <p:cNvPr id="6" name="object 6"/>
            <p:cNvSpPr/>
            <p:nvPr/>
          </p:nvSpPr>
          <p:spPr>
            <a:xfrm>
              <a:off x="9842379" y="6453287"/>
              <a:ext cx="2299335" cy="177800"/>
            </a:xfrm>
            <a:custGeom>
              <a:avLst/>
              <a:gdLst/>
              <a:ahLst/>
              <a:cxnLst/>
              <a:rect l="l" t="t" r="r" b="b"/>
              <a:pathLst>
                <a:path w="2299334" h="177800">
                  <a:moveTo>
                    <a:pt x="2299195" y="177599"/>
                  </a:moveTo>
                  <a:lnTo>
                    <a:pt x="0" y="177599"/>
                  </a:lnTo>
                  <a:lnTo>
                    <a:pt x="0" y="0"/>
                  </a:lnTo>
                  <a:lnTo>
                    <a:pt x="2299195" y="0"/>
                  </a:lnTo>
                  <a:lnTo>
                    <a:pt x="2299195" y="177599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42379" y="6453287"/>
              <a:ext cx="2299335" cy="177800"/>
            </a:xfrm>
            <a:custGeom>
              <a:avLst/>
              <a:gdLst/>
              <a:ahLst/>
              <a:cxnLst/>
              <a:rect l="l" t="t" r="r" b="b"/>
              <a:pathLst>
                <a:path w="2299334" h="177800">
                  <a:moveTo>
                    <a:pt x="0" y="0"/>
                  </a:moveTo>
                  <a:lnTo>
                    <a:pt x="2299195" y="0"/>
                  </a:lnTo>
                  <a:lnTo>
                    <a:pt x="2299195" y="177599"/>
                  </a:lnTo>
                  <a:lnTo>
                    <a:pt x="0" y="177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33800" y="137471"/>
            <a:ext cx="41148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969" dirty="0">
                <a:solidFill>
                  <a:srgbClr val="000000"/>
                </a:solidFill>
                <a:latin typeface="Bandal"/>
                <a:cs typeface="Bandal"/>
              </a:rPr>
              <a:t>데이터</a:t>
            </a:r>
            <a:r>
              <a:rPr sz="5000" b="1" spc="-785" dirty="0">
                <a:solidFill>
                  <a:srgbClr val="000000"/>
                </a:solidFill>
                <a:latin typeface="Bandal"/>
                <a:cs typeface="Bandal"/>
              </a:rPr>
              <a:t> </a:t>
            </a:r>
            <a:r>
              <a:rPr sz="5000" b="1" spc="1664" dirty="0">
                <a:solidFill>
                  <a:srgbClr val="000000"/>
                </a:solidFill>
                <a:latin typeface="Bandal"/>
                <a:cs typeface="Bandal"/>
              </a:rPr>
              <a:t>구조</a:t>
            </a:r>
            <a:endParaRPr sz="5000" b="1" dirty="0">
              <a:latin typeface="Bandal"/>
              <a:cs typeface="Band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600" y="2343225"/>
            <a:ext cx="4648190" cy="3695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6000" y="2240772"/>
            <a:ext cx="6105512" cy="3695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49808" y="1407969"/>
            <a:ext cx="4191000" cy="767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b="1" spc="260" dirty="0">
                <a:latin typeface="Bandal"/>
                <a:cs typeface="Arial"/>
              </a:rPr>
              <a:t>상담</a:t>
            </a:r>
            <a:endParaRPr lang="en-US" altLang="ko-KR" sz="1700" b="1" spc="260" dirty="0">
              <a:latin typeface="Band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700" b="1" spc="260" dirty="0">
                <a:latin typeface="Bandal"/>
                <a:cs typeface="Arial"/>
              </a:rPr>
              <a:t>[</a:t>
            </a:r>
            <a:r>
              <a:rPr sz="1700" b="0" spc="260" dirty="0">
                <a:latin typeface="Bandal"/>
                <a:cs typeface="Bandal"/>
              </a:rPr>
              <a:t>번호</a:t>
            </a:r>
            <a:r>
              <a:rPr sz="1700" b="1" spc="260" dirty="0">
                <a:latin typeface="Bandal"/>
                <a:cs typeface="Arial"/>
              </a:rPr>
              <a:t>,</a:t>
            </a:r>
            <a:r>
              <a:rPr sz="1700" b="0" spc="260" dirty="0">
                <a:latin typeface="Bandal"/>
                <a:cs typeface="Bandal"/>
              </a:rPr>
              <a:t>답변여부</a:t>
            </a:r>
            <a:r>
              <a:rPr sz="1700" b="1" spc="260" dirty="0">
                <a:latin typeface="Bandal"/>
                <a:cs typeface="Arial"/>
              </a:rPr>
              <a:t>,</a:t>
            </a:r>
            <a:r>
              <a:rPr sz="1700" b="0" spc="260" dirty="0">
                <a:latin typeface="Bandal"/>
                <a:cs typeface="Bandal"/>
              </a:rPr>
              <a:t>이름</a:t>
            </a:r>
            <a:r>
              <a:rPr sz="1700" b="1" spc="260" dirty="0">
                <a:latin typeface="Bandal"/>
                <a:cs typeface="Arial"/>
              </a:rPr>
              <a:t>,</a:t>
            </a:r>
            <a:r>
              <a:rPr sz="1700" b="0" spc="260" dirty="0">
                <a:latin typeface="Bandal"/>
                <a:cs typeface="Bandal"/>
              </a:rPr>
              <a:t>내용</a:t>
            </a:r>
            <a:r>
              <a:rPr sz="1700" b="1" spc="260" dirty="0">
                <a:latin typeface="Bandal"/>
                <a:cs typeface="Arial"/>
              </a:rPr>
              <a:t>,</a:t>
            </a:r>
            <a:r>
              <a:rPr sz="1700" b="0" spc="260" dirty="0">
                <a:latin typeface="Bandal"/>
                <a:cs typeface="Bandal"/>
              </a:rPr>
              <a:t>날짜</a:t>
            </a:r>
            <a:r>
              <a:rPr sz="1700" b="1" spc="260" dirty="0">
                <a:latin typeface="Bandal"/>
                <a:cs typeface="Arial"/>
              </a:rPr>
              <a:t>,</a:t>
            </a:r>
            <a:r>
              <a:rPr sz="1700" b="0" spc="260" dirty="0">
                <a:latin typeface="Bandal"/>
                <a:cs typeface="Bandal"/>
              </a:rPr>
              <a:t>답변</a:t>
            </a:r>
            <a:r>
              <a:rPr sz="1700" b="1" spc="260" dirty="0">
                <a:latin typeface="Bandal"/>
                <a:cs typeface="Arial"/>
              </a:rPr>
              <a:t>]</a:t>
            </a:r>
            <a:endParaRPr sz="1700" dirty="0">
              <a:latin typeface="Band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76953-FD8F-43EE-90DE-5AAABE28E5D4}"/>
              </a:ext>
            </a:extLst>
          </p:cNvPr>
          <p:cNvSpPr txBox="1"/>
          <p:nvPr/>
        </p:nvSpPr>
        <p:spPr>
          <a:xfrm>
            <a:off x="0" y="1337926"/>
            <a:ext cx="5923281" cy="75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lang="ko-KR" altLang="en-US" sz="1700" b="1" spc="330" dirty="0">
                <a:latin typeface="Bandal"/>
                <a:cs typeface="Bandal"/>
              </a:rPr>
              <a:t>기자재</a:t>
            </a:r>
            <a:endParaRPr lang="en-US" altLang="ko-KR" sz="1700" b="1" spc="330" dirty="0">
              <a:latin typeface="Bandal"/>
              <a:cs typeface="Bandal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lang="en-US" altLang="ko-KR" sz="1700" b="1" spc="250" dirty="0">
                <a:latin typeface="Bandal"/>
                <a:cs typeface="Arial"/>
              </a:rPr>
              <a:t>[</a:t>
            </a:r>
            <a:r>
              <a:rPr lang="ko-KR" altLang="en-US" sz="1700" spc="250" dirty="0">
                <a:latin typeface="Bandal"/>
                <a:cs typeface="Bandal"/>
              </a:rPr>
              <a:t>번호</a:t>
            </a:r>
            <a:r>
              <a:rPr lang="en-US" altLang="ko-KR" sz="1700" b="1" spc="250" dirty="0">
                <a:latin typeface="Bandal"/>
                <a:cs typeface="Arial"/>
              </a:rPr>
              <a:t>,</a:t>
            </a:r>
            <a:r>
              <a:rPr lang="ko-KR" altLang="en-US" sz="1700" spc="250" dirty="0" err="1">
                <a:latin typeface="Bandal"/>
                <a:cs typeface="Bandal"/>
              </a:rPr>
              <a:t>자재명</a:t>
            </a:r>
            <a:r>
              <a:rPr lang="en-US" altLang="ko-KR" sz="1700" b="1" spc="250" dirty="0">
                <a:latin typeface="Bandal"/>
                <a:cs typeface="Arial"/>
              </a:rPr>
              <a:t>,</a:t>
            </a:r>
            <a:r>
              <a:rPr lang="ko-KR" altLang="en-US" sz="1700" spc="250" dirty="0">
                <a:latin typeface="Bandal"/>
                <a:cs typeface="Bandal"/>
              </a:rPr>
              <a:t>수량</a:t>
            </a:r>
            <a:r>
              <a:rPr lang="en-US" altLang="ko-KR" sz="1700" b="1" spc="250" dirty="0">
                <a:latin typeface="Bandal"/>
                <a:cs typeface="Arial"/>
              </a:rPr>
              <a:t>,</a:t>
            </a:r>
            <a:r>
              <a:rPr lang="ko-KR" altLang="en-US" sz="1700" spc="250" dirty="0">
                <a:latin typeface="Bandal"/>
                <a:cs typeface="Bandal"/>
              </a:rPr>
              <a:t>구입날짜</a:t>
            </a:r>
            <a:r>
              <a:rPr lang="en-US" altLang="ko-KR" sz="1700" b="1" spc="250" dirty="0">
                <a:latin typeface="Bandal"/>
                <a:cs typeface="Arial"/>
              </a:rPr>
              <a:t>,</a:t>
            </a:r>
            <a:r>
              <a:rPr lang="ko-KR" altLang="en-US" sz="1700" spc="250" dirty="0">
                <a:latin typeface="Bandal"/>
                <a:cs typeface="Bandal"/>
              </a:rPr>
              <a:t>가격</a:t>
            </a:r>
            <a:r>
              <a:rPr lang="en-US" altLang="ko-KR" sz="1700" b="1" spc="250" dirty="0">
                <a:latin typeface="Bandal"/>
                <a:cs typeface="Arial"/>
              </a:rPr>
              <a:t>,</a:t>
            </a:r>
            <a:r>
              <a:rPr lang="ko-KR" altLang="en-US" sz="1700" spc="250" dirty="0">
                <a:latin typeface="Bandal"/>
                <a:cs typeface="Bandal"/>
              </a:rPr>
              <a:t>상태</a:t>
            </a:r>
            <a:r>
              <a:rPr lang="en-US" altLang="ko-KR" sz="1700" b="1" spc="250" dirty="0">
                <a:latin typeface="Bandal"/>
                <a:cs typeface="Arial"/>
              </a:rPr>
              <a:t>,</a:t>
            </a:r>
            <a:r>
              <a:rPr lang="ko-KR" altLang="en-US" sz="1700" spc="250" dirty="0">
                <a:latin typeface="Bandal"/>
                <a:cs typeface="Bandal"/>
              </a:rPr>
              <a:t>제조사</a:t>
            </a:r>
            <a:r>
              <a:rPr lang="en-US" altLang="ko-KR" sz="1700" b="1" spc="250" dirty="0">
                <a:latin typeface="Bandal"/>
                <a:cs typeface="Arial"/>
              </a:rPr>
              <a:t>,</a:t>
            </a:r>
            <a:r>
              <a:rPr lang="ko-KR" altLang="en-US" sz="1700" spc="250" dirty="0">
                <a:latin typeface="Bandal"/>
                <a:cs typeface="Bandal"/>
              </a:rPr>
              <a:t>비고</a:t>
            </a:r>
            <a:r>
              <a:rPr lang="en-US" altLang="ko-KR" sz="1700" b="1" spc="250" dirty="0">
                <a:latin typeface="Bandal"/>
                <a:cs typeface="Arial"/>
              </a:rPr>
              <a:t>]</a:t>
            </a:r>
            <a:endParaRPr lang="ko-KR" altLang="en-US" sz="1700" dirty="0">
              <a:latin typeface="Band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">
            <a:extLst>
              <a:ext uri="{FF2B5EF4-FFF2-40B4-BE49-F238E27FC236}">
                <a16:creationId xmlns:a16="http://schemas.microsoft.com/office/drawing/2014/main" id="{12264E11-D039-456D-BACE-DA639F256E76}"/>
              </a:ext>
            </a:extLst>
          </p:cNvPr>
          <p:cNvSpPr txBox="1">
            <a:spLocks/>
          </p:cNvSpPr>
          <p:nvPr/>
        </p:nvSpPr>
        <p:spPr>
          <a:xfrm>
            <a:off x="3810000" y="152400"/>
            <a:ext cx="42033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Noto Sans CJK JP Black"/>
                <a:ea typeface="+mj-ea"/>
                <a:cs typeface="Noto Sans CJK JP Black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ko-KR" altLang="en-US" sz="5000" b="1" kern="0" spc="969" dirty="0">
                <a:solidFill>
                  <a:srgbClr val="000000"/>
                </a:solidFill>
                <a:latin typeface="Bandal"/>
                <a:cs typeface="Bandal"/>
              </a:rPr>
              <a:t>데이터</a:t>
            </a:r>
            <a:r>
              <a:rPr lang="ko-KR" altLang="en-US" sz="5000" b="1" kern="0" spc="-785" dirty="0">
                <a:solidFill>
                  <a:srgbClr val="000000"/>
                </a:solidFill>
                <a:latin typeface="Bandal"/>
                <a:cs typeface="Bandal"/>
              </a:rPr>
              <a:t> </a:t>
            </a:r>
            <a:r>
              <a:rPr lang="ko-KR" altLang="en-US" sz="5000" b="1" kern="0" spc="1664" dirty="0">
                <a:solidFill>
                  <a:srgbClr val="000000"/>
                </a:solidFill>
                <a:latin typeface="Bandal"/>
                <a:cs typeface="Bandal"/>
              </a:rPr>
              <a:t>구조</a:t>
            </a:r>
            <a:endParaRPr lang="ko-KR" altLang="en-US" sz="5000" b="1" kern="0" dirty="0">
              <a:latin typeface="Bandal"/>
              <a:cs typeface="Band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51E9946-0D68-4B96-A5B9-BC161A1878AE}"/>
              </a:ext>
            </a:extLst>
          </p:cNvPr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B0D6AF1-95D8-4723-9152-CC52D97DE324}"/>
              </a:ext>
            </a:extLst>
          </p:cNvPr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049E3-0DE1-42B3-8EE4-543352DE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" y="1891757"/>
            <a:ext cx="6096000" cy="4190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A324AB-D326-45D1-9975-7033FAB85C87}"/>
              </a:ext>
            </a:extLst>
          </p:cNvPr>
          <p:cNvSpPr txBox="1"/>
          <p:nvPr/>
        </p:nvSpPr>
        <p:spPr>
          <a:xfrm>
            <a:off x="990600" y="120172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수업자료 </a:t>
            </a:r>
            <a:r>
              <a:rPr lang="en-US" altLang="ko-KR" b="1" dirty="0"/>
              <a:t>[</a:t>
            </a:r>
            <a:r>
              <a:rPr lang="ko-KR" altLang="en-US" dirty="0"/>
              <a:t>파일</a:t>
            </a:r>
            <a:r>
              <a:rPr lang="en-US" altLang="ko-KR" b="1" dirty="0"/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3B2C06-5A87-4BE1-810D-1BC782AB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514600"/>
            <a:ext cx="3352800" cy="16002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13E9798-7545-4598-B627-B3D4AAE6DD90}"/>
              </a:ext>
            </a:extLst>
          </p:cNvPr>
          <p:cNvSpPr/>
          <p:nvPr/>
        </p:nvSpPr>
        <p:spPr>
          <a:xfrm>
            <a:off x="6096000" y="2950821"/>
            <a:ext cx="1861773" cy="285115"/>
          </a:xfrm>
          <a:prstGeom prst="rightArrow">
            <a:avLst>
              <a:gd name="adj1" fmla="val 50000"/>
              <a:gd name="adj2" fmla="val 4500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AE70F-F4F3-45D6-9D80-5C0BD66CEE73}"/>
              </a:ext>
            </a:extLst>
          </p:cNvPr>
          <p:cNvSpPr txBox="1"/>
          <p:nvPr/>
        </p:nvSpPr>
        <p:spPr>
          <a:xfrm>
            <a:off x="8153400" y="1905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[</a:t>
            </a:r>
            <a:r>
              <a:rPr lang="ko-KR" altLang="en-US" dirty="0"/>
              <a:t>내용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69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8">
            <a:extLst>
              <a:ext uri="{FF2B5EF4-FFF2-40B4-BE49-F238E27FC236}">
                <a16:creationId xmlns:a16="http://schemas.microsoft.com/office/drawing/2014/main" id="{12264E11-D039-456D-BACE-DA639F256E76}"/>
              </a:ext>
            </a:extLst>
          </p:cNvPr>
          <p:cNvSpPr txBox="1">
            <a:spLocks/>
          </p:cNvSpPr>
          <p:nvPr/>
        </p:nvSpPr>
        <p:spPr>
          <a:xfrm>
            <a:off x="3810000" y="152400"/>
            <a:ext cx="42033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Noto Sans CJK JP Black"/>
                <a:ea typeface="+mj-ea"/>
                <a:cs typeface="Noto Sans CJK JP Black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ko-KR" altLang="en-US" sz="5000" b="1" kern="0" spc="969" dirty="0">
                <a:solidFill>
                  <a:srgbClr val="000000"/>
                </a:solidFill>
                <a:latin typeface="Bandal"/>
                <a:cs typeface="Bandal"/>
              </a:rPr>
              <a:t>데이터</a:t>
            </a:r>
            <a:r>
              <a:rPr lang="ko-KR" altLang="en-US" sz="5000" b="1" kern="0" spc="-785" dirty="0">
                <a:solidFill>
                  <a:srgbClr val="000000"/>
                </a:solidFill>
                <a:latin typeface="Bandal"/>
                <a:cs typeface="Bandal"/>
              </a:rPr>
              <a:t> </a:t>
            </a:r>
            <a:r>
              <a:rPr lang="ko-KR" altLang="en-US" sz="5000" b="1" kern="0" spc="1664" dirty="0">
                <a:solidFill>
                  <a:srgbClr val="000000"/>
                </a:solidFill>
                <a:latin typeface="Bandal"/>
                <a:cs typeface="Bandal"/>
              </a:rPr>
              <a:t>구조</a:t>
            </a:r>
            <a:endParaRPr lang="ko-KR" altLang="en-US" sz="5000" b="1" kern="0" dirty="0">
              <a:latin typeface="Bandal"/>
              <a:cs typeface="Band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51E9946-0D68-4B96-A5B9-BC161A1878AE}"/>
              </a:ext>
            </a:extLst>
          </p:cNvPr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B0D6AF1-95D8-4723-9152-CC52D97DE324}"/>
              </a:ext>
            </a:extLst>
          </p:cNvPr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9B06AB-06D3-4AFE-B4FF-F2746150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9" y="1905000"/>
            <a:ext cx="5181600" cy="4394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F3B61F-E2D1-4FD4-8E60-96D25478B279}"/>
              </a:ext>
            </a:extLst>
          </p:cNvPr>
          <p:cNvSpPr txBox="1"/>
          <p:nvPr/>
        </p:nvSpPr>
        <p:spPr>
          <a:xfrm>
            <a:off x="1447800" y="1010917"/>
            <a:ext cx="69342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선생님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[</a:t>
            </a:r>
            <a:r>
              <a:rPr lang="ko-KR" altLang="en-US" dirty="0"/>
              <a:t>번호</a:t>
            </a:r>
            <a:r>
              <a:rPr lang="en-US" altLang="ko-KR" dirty="0"/>
              <a:t>,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강의실 번호</a:t>
            </a:r>
            <a:r>
              <a:rPr lang="en-US" altLang="ko-KR" dirty="0"/>
              <a:t>, </a:t>
            </a:r>
            <a:r>
              <a:rPr lang="ko-KR" altLang="en-US" dirty="0"/>
              <a:t>시험 점수</a:t>
            </a:r>
            <a:r>
              <a:rPr lang="en-US" altLang="ko-KR" dirty="0"/>
              <a:t>, </a:t>
            </a:r>
            <a:r>
              <a:rPr lang="ko-KR" altLang="en-US" dirty="0"/>
              <a:t>시험 등급</a:t>
            </a:r>
            <a:r>
              <a:rPr lang="en-US" altLang="ko-KR" dirty="0"/>
              <a:t>, </a:t>
            </a:r>
            <a:r>
              <a:rPr lang="ko-KR" altLang="en-US" dirty="0"/>
              <a:t>메모</a:t>
            </a:r>
            <a:r>
              <a:rPr lang="en-US" altLang="ko-KR" dirty="0"/>
              <a:t>, </a:t>
            </a:r>
            <a:r>
              <a:rPr lang="ko-KR" altLang="en-US" dirty="0"/>
              <a:t>고유번호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64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75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6857986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00491" y="2514316"/>
            <a:ext cx="8081645" cy="410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0495">
              <a:lnSpc>
                <a:spcPts val="4420"/>
              </a:lnSpc>
            </a:pPr>
            <a:r>
              <a:rPr sz="4000" b="1" spc="-10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3,</a:t>
            </a:r>
            <a:endParaRPr sz="4000">
              <a:latin typeface="Arial"/>
              <a:cs typeface="Arial"/>
            </a:endParaRPr>
          </a:p>
          <a:p>
            <a:pPr marR="3882390" indent="838200">
              <a:lnSpc>
                <a:spcPct val="100400"/>
              </a:lnSpc>
              <a:spcBef>
                <a:spcPts val="1780"/>
              </a:spcBef>
            </a:pPr>
            <a:r>
              <a:rPr sz="6600" b="0" spc="1650" dirty="0">
                <a:solidFill>
                  <a:srgbClr val="FFFFFF"/>
                </a:solidFill>
                <a:latin typeface="Bandal"/>
                <a:cs typeface="Bandal"/>
              </a:rPr>
              <a:t>제목을  </a:t>
            </a:r>
            <a:r>
              <a:rPr sz="6600" b="0" spc="1540" dirty="0">
                <a:solidFill>
                  <a:srgbClr val="FFFFFF"/>
                </a:solidFill>
                <a:latin typeface="Bandal"/>
                <a:cs typeface="Bandal"/>
              </a:rPr>
              <a:t>입력하세요</a:t>
            </a:r>
            <a:endParaRPr sz="6600">
              <a:latin typeface="Bandal"/>
              <a:cs typeface="Band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4600">
              <a:latin typeface="Bandal"/>
              <a:cs typeface="Bandal"/>
            </a:endParaRPr>
          </a:p>
          <a:p>
            <a:pPr algn="r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6719" y="411479"/>
            <a:ext cx="11328400" cy="6055360"/>
          </a:xfrm>
          <a:custGeom>
            <a:avLst/>
            <a:gdLst/>
            <a:ahLst/>
            <a:cxnLst/>
            <a:rect l="l" t="t" r="r" b="b"/>
            <a:pathLst>
              <a:path w="11328400" h="6055360">
                <a:moveTo>
                  <a:pt x="11328382" y="6055357"/>
                </a:moveTo>
                <a:lnTo>
                  <a:pt x="0" y="6055357"/>
                </a:lnTo>
                <a:lnTo>
                  <a:pt x="0" y="0"/>
                </a:lnTo>
                <a:lnTo>
                  <a:pt x="11328382" y="0"/>
                </a:lnTo>
                <a:lnTo>
                  <a:pt x="11328382" y="6055357"/>
                </a:lnTo>
                <a:close/>
              </a:path>
            </a:pathLst>
          </a:custGeom>
          <a:solidFill>
            <a:srgbClr val="024B80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1975" cy="68579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719" y="3465493"/>
              <a:ext cx="5669280" cy="3001645"/>
            </a:xfrm>
            <a:custGeom>
              <a:avLst/>
              <a:gdLst/>
              <a:ahLst/>
              <a:cxnLst/>
              <a:rect l="l" t="t" r="r" b="b"/>
              <a:pathLst>
                <a:path w="5669280" h="3001645">
                  <a:moveTo>
                    <a:pt x="5669268" y="3001343"/>
                  </a:moveTo>
                  <a:lnTo>
                    <a:pt x="0" y="3001343"/>
                  </a:lnTo>
                  <a:lnTo>
                    <a:pt x="0" y="0"/>
                  </a:lnTo>
                  <a:lnTo>
                    <a:pt x="5669268" y="0"/>
                  </a:lnTo>
                  <a:lnTo>
                    <a:pt x="5669268" y="3001343"/>
                  </a:lnTo>
                  <a:close/>
                </a:path>
              </a:pathLst>
            </a:custGeom>
            <a:solidFill>
              <a:srgbClr val="024B80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0934" y="3719432"/>
            <a:ext cx="1109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Part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5,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000" y="4609664"/>
            <a:ext cx="3886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1400" dirty="0">
                <a:solidFill>
                  <a:srgbClr val="FFFFFF"/>
                </a:solidFill>
                <a:latin typeface="Bandal"/>
                <a:cs typeface="Bandal"/>
              </a:rPr>
              <a:t>기능</a:t>
            </a:r>
            <a:r>
              <a:rPr sz="4800" b="0" spc="-765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4800" b="0" spc="1400" dirty="0">
                <a:solidFill>
                  <a:srgbClr val="FFFFFF"/>
                </a:solidFill>
                <a:latin typeface="Bandal"/>
                <a:cs typeface="Bandal"/>
              </a:rPr>
              <a:t>구현</a:t>
            </a:r>
            <a:endParaRPr sz="4800" dirty="0">
              <a:latin typeface="Bandal"/>
              <a:cs typeface="Bandal"/>
            </a:endParaRPr>
          </a:p>
        </p:txBody>
      </p: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593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sz="1000" spc="-15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000" spc="5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lang="ko-KR"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2971" y="3457493"/>
            <a:ext cx="2295520" cy="253616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4" name="object 4"/>
          <p:cNvSpPr/>
          <p:nvPr/>
        </p:nvSpPr>
        <p:spPr>
          <a:xfrm>
            <a:off x="4249341" y="3671067"/>
            <a:ext cx="2190745" cy="231907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5" name="object 5"/>
          <p:cNvSpPr/>
          <p:nvPr/>
        </p:nvSpPr>
        <p:spPr>
          <a:xfrm>
            <a:off x="6840936" y="2896944"/>
            <a:ext cx="2219320" cy="3118343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6" name="object 6"/>
          <p:cNvSpPr/>
          <p:nvPr/>
        </p:nvSpPr>
        <p:spPr>
          <a:xfrm>
            <a:off x="9461106" y="4142291"/>
            <a:ext cx="1752596" cy="1847846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 txBox="1"/>
          <p:nvPr/>
        </p:nvSpPr>
        <p:spPr>
          <a:xfrm>
            <a:off x="1625996" y="3001527"/>
            <a:ext cx="4241404" cy="560823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203835" indent="-191770">
              <a:lnSpc>
                <a:spcPct val="100000"/>
              </a:lnSpc>
              <a:spcBef>
                <a:spcPct val="1000"/>
              </a:spcBef>
              <a:buSzPct val="94000"/>
              <a:buFont typeface="Arial"/>
              <a:buAutoNum type="arabicPeriod"/>
              <a:tabLst>
                <a:tab pos="180022" algn="l"/>
              </a:tabLst>
              <a:defRPr lang="ko-KR" altLang="en-US"/>
            </a:pPr>
            <a:r>
              <a:rPr lang="ko-KR" sz="1800" spc="130">
                <a:latin typeface="Noto Sans CJK JP Black"/>
                <a:cs typeface="Noto Sans CJK JP Black"/>
              </a:rPr>
              <a:t>관리자</a:t>
            </a:r>
            <a:r>
              <a:rPr lang="ko-KR" sz="1800" spc="77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로그인</a:t>
            </a:r>
            <a:endParaRPr lang="ko-KR" sz="1800" spc="130">
              <a:latin typeface="Noto Sans CJK JP Black"/>
              <a:cs typeface="Noto Sans CJK JP Black"/>
            </a:endParaRPr>
          </a:p>
          <a:p>
            <a:pPr marL="2847340" indent="-191770">
              <a:lnSpc>
                <a:spcPct val="100000"/>
              </a:lnSpc>
              <a:buSzPct val="94000"/>
              <a:buFont typeface="Arial"/>
              <a:buAutoNum type="arabicPeriod"/>
              <a:tabLst>
                <a:tab pos="180022" algn="l"/>
              </a:tabLst>
              <a:defRPr lang="ko-KR" altLang="en-US"/>
            </a:pPr>
            <a:r>
              <a:rPr lang="ko-KR" sz="1800" spc="130">
                <a:latin typeface="Noto Sans CJK JP Black"/>
                <a:cs typeface="Noto Sans CJK JP Black"/>
              </a:rPr>
              <a:t>강사</a:t>
            </a:r>
            <a:r>
              <a:rPr lang="ko-KR" sz="1800" spc="5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로그인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8189" y="2476371"/>
            <a:ext cx="1925238" cy="28587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77">
                <a:latin typeface="Arial"/>
                <a:cs typeface="Arial"/>
              </a:rPr>
              <a:t>3.</a:t>
            </a:r>
            <a:r>
              <a:rPr lang="ko-KR" sz="1800" spc="77">
                <a:latin typeface="Noto Sans CJK JP Black"/>
                <a:cs typeface="Noto Sans CJK JP Black"/>
              </a:rPr>
              <a:t>수강생</a:t>
            </a:r>
            <a:r>
              <a:rPr lang="ko-KR" sz="1800" spc="5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로그인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34131" y="3687326"/>
            <a:ext cx="1104898" cy="28459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4</a:t>
            </a:r>
            <a:r>
              <a:rPr lang="ko-KR" sz="1800">
                <a:latin typeface="Arial"/>
                <a:cs typeface="Arial"/>
              </a:rPr>
              <a:t>.</a:t>
            </a:r>
            <a:r>
              <a:rPr lang="ko-KR" sz="1800" spc="130">
                <a:latin typeface="Noto Sans CJK JP Black"/>
                <a:cs typeface="Noto Sans CJK JP Black"/>
              </a:rPr>
              <a:t>비회원</a:t>
            </a:r>
            <a:endParaRPr lang="ko-KR" sz="1800">
              <a:latin typeface="Noto Sans CJK JP Black"/>
              <a:cs typeface="Noto Sans CJK JP Black"/>
            </a:endParaRPr>
          </a:p>
        </p:txBody>
      </p:sp>
      <p:grpSp>
        <p:nvGrpSpPr>
          <p:cNvPr id="10" name="object 10"/>
          <p:cNvGrpSpPr/>
          <p:nvPr/>
        </p:nvGrpSpPr>
        <p:grpSpPr>
          <a:xfrm rot="0">
            <a:off x="-403464" y="967410"/>
            <a:ext cx="12192000" cy="1847850"/>
            <a:chOff x="0" y="966428"/>
            <a:chExt cx="12192000" cy="1847850"/>
          </a:xfrm>
        </p:grpSpPr>
        <p:sp>
          <p:nvSpPr>
            <p:cNvPr id="11" name="object 11"/>
            <p:cNvSpPr/>
            <p:nvPr/>
          </p:nvSpPr>
          <p:spPr>
            <a:xfrm>
              <a:off x="0" y="975358"/>
              <a:ext cx="12192000" cy="0"/>
            </a:xfrm>
            <a:custGeom>
              <a:avLst/>
              <a:gdLst/>
              <a:rect l="l" t="t" r="r" b="b"/>
              <a:pathLst>
                <a:path w="12192000">
                  <a:moveTo>
                    <a:pt x="0" y="0"/>
                  </a:moveTo>
                  <a:lnTo>
                    <a:pt x="12191975" y="0"/>
                  </a:lnTo>
                </a:path>
              </a:pathLst>
            </a:custGeom>
            <a:ln w="9524">
              <a:solidFill>
                <a:srgbClr val="024b80"/>
              </a:solidFill>
            </a:ln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00639" y="966428"/>
              <a:ext cx="1390647" cy="1847841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 idx="0"/>
          </p:nvPr>
        </p:nvSpPr>
        <p:spPr>
          <a:xfrm>
            <a:off x="4572000" y="152636"/>
            <a:ext cx="3276710" cy="6221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4000" spc="645">
                <a:solidFill>
                  <a:schemeClr val="tx1"/>
                </a:solidFill>
              </a:rPr>
              <a:t>메인</a:t>
            </a:r>
            <a:r>
              <a:rPr lang="ko-KR" sz="4000" spc="-645">
                <a:solidFill>
                  <a:schemeClr val="tx1"/>
                </a:solidFill>
              </a:rPr>
              <a:t> </a:t>
            </a:r>
            <a:r>
              <a:rPr lang="ko-KR" sz="4000" spc="765">
                <a:solidFill>
                  <a:schemeClr val="tx1"/>
                </a:solidFill>
              </a:rPr>
              <a:t>페이지</a:t>
            </a:r>
            <a:endParaRPr lang="ko-KR" sz="4000">
              <a:solidFill>
                <a:schemeClr val="tx1"/>
              </a:solidFill>
            </a:endParaRPr>
          </a:p>
        </p:txBody>
      </p:sp>
      <p:sp>
        <p:nvSpPr>
          <p:cNvPr id="17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593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sz="1000" spc="-15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000" spc="5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lang="ko-KR"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 txBox="1">
            <a:spLocks noGrp="1"/>
          </p:cNvSpPr>
          <p:nvPr>
            <p:ph type="title" idx="0"/>
          </p:nvPr>
        </p:nvSpPr>
        <p:spPr>
          <a:xfrm>
            <a:off x="2915816" y="172330"/>
            <a:ext cx="6858000" cy="61824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4000" spc="1005">
                <a:solidFill>
                  <a:schemeClr val="tx1"/>
                </a:solidFill>
              </a:rPr>
              <a:t>관리자</a:t>
            </a:r>
            <a:r>
              <a:rPr lang="ko-KR" sz="4000" spc="-605">
                <a:solidFill>
                  <a:schemeClr val="tx1"/>
                </a:solidFill>
              </a:rPr>
              <a:t> </a:t>
            </a:r>
            <a:r>
              <a:rPr lang="ko-KR" sz="4000" spc="805">
                <a:solidFill>
                  <a:schemeClr val="tx1"/>
                </a:solidFill>
              </a:rPr>
              <a:t>모드</a:t>
            </a:r>
            <a:r>
              <a:rPr lang="ko-KR" sz="4000" b="1" spc="805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sz="4000" spc="805">
                <a:solidFill>
                  <a:schemeClr val="tx1"/>
                </a:solidFill>
              </a:rPr>
              <a:t>수강생관리</a:t>
            </a:r>
            <a:r>
              <a:rPr lang="ko-KR" sz="4000" b="1" spc="805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sz="40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224" y="1700346"/>
            <a:ext cx="4712315" cy="462211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grpSp>
        <p:nvGrpSpPr>
          <p:cNvPr id="9" name="object 9"/>
          <p:cNvGrpSpPr/>
          <p:nvPr/>
        </p:nvGrpSpPr>
        <p:grpSpPr>
          <a:xfrm rot="0">
            <a:off x="5422289" y="1034747"/>
            <a:ext cx="6626225" cy="5288280"/>
            <a:chOff x="5422289" y="1034747"/>
            <a:chExt cx="6626225" cy="5288280"/>
          </a:xfrm>
        </p:grpSpPr>
        <p:sp>
          <p:nvSpPr>
            <p:cNvPr id="10" name="object 10"/>
            <p:cNvSpPr/>
            <p:nvPr/>
          </p:nvSpPr>
          <p:spPr>
            <a:xfrm>
              <a:off x="5422289" y="1034747"/>
              <a:ext cx="2295520" cy="2792169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2289" y="3826917"/>
              <a:ext cx="6626061" cy="2495544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9224" y="1295400"/>
            <a:ext cx="1595152" cy="28575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77">
                <a:latin typeface="Arial"/>
                <a:cs typeface="Arial"/>
              </a:rPr>
              <a:t>1.</a:t>
            </a:r>
            <a:r>
              <a:rPr lang="ko-KR" sz="1800" spc="77">
                <a:latin typeface="Noto Sans CJK JP Black"/>
                <a:cs typeface="Noto Sans CJK JP Black"/>
              </a:rPr>
              <a:t>수강생</a:t>
            </a:r>
            <a:r>
              <a:rPr lang="ko-KR" sz="1800" spc="5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목록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90830" y="3407844"/>
            <a:ext cx="1810369" cy="28785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77">
                <a:latin typeface="Arial"/>
                <a:cs typeface="Arial"/>
              </a:rPr>
              <a:t>2.</a:t>
            </a:r>
            <a:r>
              <a:rPr lang="ko-KR" sz="1800" spc="77">
                <a:latin typeface="Noto Sans CJK JP Black"/>
                <a:cs typeface="Noto Sans CJK JP Black"/>
              </a:rPr>
              <a:t>수강생</a:t>
            </a:r>
            <a:r>
              <a:rPr lang="ko-KR" sz="1800" spc="5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추가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593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sz="1000" spc="-15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000" spc="5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lang="ko-KR"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 txBox="1">
            <a:spLocks noGrp="1"/>
          </p:cNvSpPr>
          <p:nvPr>
            <p:ph type="title" idx="0"/>
          </p:nvPr>
        </p:nvSpPr>
        <p:spPr>
          <a:xfrm>
            <a:off x="3269522" y="196955"/>
            <a:ext cx="7246078" cy="62837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4000" spc="1005">
                <a:solidFill>
                  <a:schemeClr val="tx1"/>
                </a:solidFill>
              </a:rPr>
              <a:t>관리자</a:t>
            </a:r>
            <a:r>
              <a:rPr lang="ko-KR" sz="4000" spc="-605">
                <a:solidFill>
                  <a:schemeClr val="tx1"/>
                </a:solidFill>
              </a:rPr>
              <a:t> </a:t>
            </a:r>
            <a:r>
              <a:rPr lang="ko-KR" sz="4000" spc="805">
                <a:solidFill>
                  <a:schemeClr val="tx1"/>
                </a:solidFill>
              </a:rPr>
              <a:t>모드</a:t>
            </a:r>
            <a:r>
              <a:rPr lang="ko-KR" sz="4000" b="1" spc="805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sz="4000" spc="805">
                <a:solidFill>
                  <a:schemeClr val="tx1"/>
                </a:solidFill>
              </a:rPr>
              <a:t>수강생관리</a:t>
            </a:r>
            <a:r>
              <a:rPr lang="ko-KR" sz="4000" b="1" spc="805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sz="40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949" y="1488647"/>
            <a:ext cx="1266822" cy="11239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9" name="object 9"/>
          <p:cNvSpPr/>
          <p:nvPr/>
        </p:nvSpPr>
        <p:spPr>
          <a:xfrm>
            <a:off x="1603971" y="1488649"/>
            <a:ext cx="5505888" cy="4840862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0" name="object 10"/>
          <p:cNvSpPr/>
          <p:nvPr/>
        </p:nvSpPr>
        <p:spPr>
          <a:xfrm>
            <a:off x="7375459" y="1488647"/>
            <a:ext cx="4183866" cy="262041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1" name="object 11"/>
          <p:cNvSpPr txBox="1"/>
          <p:nvPr/>
        </p:nvSpPr>
        <p:spPr>
          <a:xfrm>
            <a:off x="256510" y="1126142"/>
            <a:ext cx="1723426" cy="28355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77">
                <a:latin typeface="Arial"/>
                <a:cs typeface="Arial"/>
              </a:rPr>
              <a:t>3.</a:t>
            </a:r>
            <a:r>
              <a:rPr lang="ko-KR" sz="1800" spc="77">
                <a:latin typeface="Noto Sans CJK JP Black"/>
                <a:cs typeface="Noto Sans CJK JP Black"/>
              </a:rPr>
              <a:t>수강생</a:t>
            </a:r>
            <a:r>
              <a:rPr lang="ko-KR" sz="1800" spc="5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삭제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1400" y="1110466"/>
            <a:ext cx="1847916" cy="28018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77">
                <a:latin typeface="Arial"/>
                <a:cs typeface="Arial"/>
              </a:rPr>
              <a:t>4.</a:t>
            </a:r>
            <a:r>
              <a:rPr lang="ko-KR" sz="1800" spc="77">
                <a:latin typeface="Noto Sans CJK JP Black"/>
                <a:cs typeface="Noto Sans CJK JP Black"/>
              </a:rPr>
              <a:t>수강생</a:t>
            </a:r>
            <a:r>
              <a:rPr lang="ko-KR" sz="1800" spc="5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검색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3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1975" cy="68579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096000" cy="6858000"/>
            </a:xfrm>
            <a:custGeom>
              <a:avLst/>
              <a:gdLst/>
              <a:ahLst/>
              <a:cxnLst/>
              <a:rect l="l" t="t" r="r" b="b"/>
              <a:pathLst>
                <a:path w="6096000" h="6858000">
                  <a:moveTo>
                    <a:pt x="6095987" y="6857986"/>
                  </a:moveTo>
                  <a:lnTo>
                    <a:pt x="0" y="6857986"/>
                  </a:lnTo>
                  <a:lnTo>
                    <a:pt x="0" y="0"/>
                  </a:lnTo>
                  <a:lnTo>
                    <a:pt x="6095987" y="0"/>
                  </a:lnTo>
                  <a:lnTo>
                    <a:pt x="6095987" y="6857986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6079" y="355599"/>
              <a:ext cx="1280160" cy="1280160"/>
            </a:xfrm>
            <a:custGeom>
              <a:avLst/>
              <a:gdLst/>
              <a:ahLst/>
              <a:cxnLst/>
              <a:rect l="l" t="t" r="r" b="b"/>
              <a:pathLst>
                <a:path w="1280160" h="1280160">
                  <a:moveTo>
                    <a:pt x="0" y="0"/>
                  </a:moveTo>
                  <a:lnTo>
                    <a:pt x="1280157" y="0"/>
                  </a:lnTo>
                  <a:lnTo>
                    <a:pt x="1280157" y="1280157"/>
                  </a:lnTo>
                  <a:lnTo>
                    <a:pt x="0" y="1280157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49134" y="389173"/>
            <a:ext cx="1280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50" dirty="0">
                <a:latin typeface="Bandal"/>
                <a:cs typeface="Bandal"/>
              </a:rPr>
              <a:t>목차</a:t>
            </a:r>
            <a:endParaRPr sz="3600" b="1" dirty="0">
              <a:latin typeface="Bandal"/>
              <a:cs typeface="Band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1915" y="1238996"/>
            <a:ext cx="3583304" cy="4560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30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 table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Contents</a:t>
            </a:r>
            <a:endParaRPr sz="2400" b="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b="1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  <a:tabLst>
                <a:tab pos="79629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#1</a:t>
            </a:r>
            <a:r>
              <a:rPr lang="en-US" altLang="ko-KR" sz="28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00" b="1" spc="465" dirty="0">
                <a:solidFill>
                  <a:srgbClr val="FFFFFF"/>
                </a:solidFill>
                <a:latin typeface="Bandal"/>
                <a:cs typeface="Bandal"/>
              </a:rPr>
              <a:t>개발</a:t>
            </a:r>
            <a:r>
              <a:rPr sz="2800" b="1" spc="-400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2800" b="1" spc="700" dirty="0">
                <a:solidFill>
                  <a:srgbClr val="FFFFFF"/>
                </a:solidFill>
                <a:latin typeface="Bandal"/>
                <a:cs typeface="Bandal"/>
              </a:rPr>
              <a:t>환경</a:t>
            </a:r>
            <a:endParaRPr sz="2800" b="1" dirty="0">
              <a:latin typeface="Bandal"/>
              <a:cs typeface="Band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950" b="1" dirty="0">
              <a:latin typeface="Bandal"/>
              <a:cs typeface="Band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9629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#2</a:t>
            </a:r>
            <a:r>
              <a:rPr lang="en-US" altLang="ko-KR" sz="28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00" b="1" spc="580" dirty="0">
                <a:solidFill>
                  <a:srgbClr val="FFFFFF"/>
                </a:solidFill>
                <a:latin typeface="Bandal"/>
                <a:cs typeface="Bandal"/>
              </a:rPr>
              <a:t>개요</a:t>
            </a:r>
            <a:endParaRPr sz="2800" b="1" dirty="0">
              <a:latin typeface="Bandal"/>
              <a:cs typeface="Band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250" b="1" dirty="0">
              <a:latin typeface="Bandal"/>
              <a:cs typeface="Band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9629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#3</a:t>
            </a:r>
            <a:r>
              <a:rPr lang="en-US" altLang="ko-KR" sz="28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00" b="1" spc="815" dirty="0">
                <a:solidFill>
                  <a:srgbClr val="FFFFFF"/>
                </a:solidFill>
                <a:latin typeface="Bandal"/>
                <a:cs typeface="Bandal"/>
              </a:rPr>
              <a:t>업무</a:t>
            </a:r>
            <a:r>
              <a:rPr sz="2800" b="1" spc="-400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2800" b="1" spc="815" dirty="0">
                <a:solidFill>
                  <a:srgbClr val="FFFFFF"/>
                </a:solidFill>
                <a:latin typeface="Bandal"/>
                <a:cs typeface="Bandal"/>
              </a:rPr>
              <a:t>분석</a:t>
            </a:r>
            <a:endParaRPr sz="2800" b="1" dirty="0">
              <a:latin typeface="Bandal"/>
              <a:cs typeface="Band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250" b="1" dirty="0">
              <a:latin typeface="Bandal"/>
              <a:cs typeface="Band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9629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#4</a:t>
            </a:r>
            <a:r>
              <a:rPr lang="en-US" altLang="ko-KR" sz="28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00" b="1" spc="540" dirty="0">
                <a:solidFill>
                  <a:srgbClr val="FFFFFF"/>
                </a:solidFill>
                <a:latin typeface="Bandal"/>
                <a:cs typeface="Bandal"/>
              </a:rPr>
              <a:t>데이터</a:t>
            </a:r>
            <a:r>
              <a:rPr sz="2800" b="1" spc="-400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2800" b="1" spc="930" dirty="0">
                <a:solidFill>
                  <a:srgbClr val="FFFFFF"/>
                </a:solidFill>
                <a:latin typeface="Bandal"/>
                <a:cs typeface="Bandal"/>
              </a:rPr>
              <a:t>구조</a:t>
            </a:r>
            <a:endParaRPr sz="2800" b="1" dirty="0">
              <a:latin typeface="Bandal"/>
              <a:cs typeface="Band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250" b="1" dirty="0">
              <a:latin typeface="Bandal"/>
              <a:cs typeface="Bandal"/>
            </a:endParaRPr>
          </a:p>
          <a:p>
            <a:pPr marL="19050">
              <a:lnSpc>
                <a:spcPct val="100000"/>
              </a:lnSpc>
              <a:tabLst>
                <a:tab pos="803275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#5</a:t>
            </a:r>
            <a:r>
              <a:rPr lang="en-US" altLang="ko-KR" sz="28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00" b="1" spc="815" dirty="0">
                <a:solidFill>
                  <a:srgbClr val="FFFFFF"/>
                </a:solidFill>
                <a:latin typeface="Bandal"/>
                <a:cs typeface="Bandal"/>
              </a:rPr>
              <a:t>기능</a:t>
            </a:r>
            <a:r>
              <a:rPr sz="2800" b="1" spc="-400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2800" b="1" spc="815" dirty="0">
                <a:solidFill>
                  <a:srgbClr val="FFFFFF"/>
                </a:solidFill>
                <a:latin typeface="Bandal"/>
                <a:cs typeface="Bandal"/>
              </a:rPr>
              <a:t>구현</a:t>
            </a:r>
            <a:endParaRPr sz="2800" b="1" dirty="0">
              <a:latin typeface="Bandal"/>
              <a:cs typeface="Band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69522" y="196955"/>
            <a:ext cx="6788878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1000" dirty="0">
                <a:latin typeface="Bandal"/>
                <a:cs typeface="Bandal"/>
              </a:rPr>
              <a:t>관리자</a:t>
            </a:r>
            <a:r>
              <a:rPr sz="4000" b="0" spc="-625" dirty="0">
                <a:latin typeface="Bandal"/>
                <a:cs typeface="Bandal"/>
              </a:rPr>
              <a:t> </a:t>
            </a:r>
            <a:r>
              <a:rPr sz="4000" b="0" spc="810" dirty="0">
                <a:latin typeface="Bandal"/>
                <a:cs typeface="Bandal"/>
              </a:rPr>
              <a:t>모드</a:t>
            </a:r>
            <a:r>
              <a:rPr sz="4000" b="1" spc="810" dirty="0">
                <a:latin typeface="Arial"/>
                <a:cs typeface="Arial"/>
              </a:rPr>
              <a:t>(</a:t>
            </a:r>
            <a:r>
              <a:rPr sz="4000" b="0" spc="810" dirty="0">
                <a:latin typeface="Bandal"/>
                <a:cs typeface="Bandal"/>
              </a:rPr>
              <a:t>수강생관리</a:t>
            </a:r>
            <a:r>
              <a:rPr sz="4000" b="1" spc="810" dirty="0">
                <a:latin typeface="Arial"/>
                <a:cs typeface="Arial"/>
              </a:rPr>
              <a:t>)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799" y="1496580"/>
            <a:ext cx="1853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5. </a:t>
            </a:r>
            <a:r>
              <a:rPr sz="1800" spc="140" dirty="0">
                <a:latin typeface="Noto Sans CJK JP Black"/>
                <a:cs typeface="Noto Sans CJK JP Black"/>
              </a:rPr>
              <a:t>수강생</a:t>
            </a:r>
            <a:r>
              <a:rPr sz="1800" spc="20" dirty="0">
                <a:latin typeface="Noto Sans CJK JP Black"/>
                <a:cs typeface="Noto Sans CJK JP Black"/>
              </a:rPr>
              <a:t> </a:t>
            </a:r>
            <a:r>
              <a:rPr sz="1800" spc="140" dirty="0">
                <a:latin typeface="Noto Sans CJK JP Black"/>
                <a:cs typeface="Noto Sans CJK JP Black"/>
              </a:rPr>
              <a:t>수정</a:t>
            </a:r>
            <a:endParaRPr sz="1800" dirty="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8998" y="1922471"/>
            <a:ext cx="1276347" cy="1123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6494" y="1922471"/>
            <a:ext cx="7238985" cy="3086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982D0359-AF1B-4904-B43F-D304C391C621}"/>
              </a:ext>
            </a:extLst>
          </p:cNvPr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593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sz="1000" spc="-15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000" spc="5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lang="ko-KR"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 txBox="1">
            <a:spLocks noGrp="1"/>
          </p:cNvSpPr>
          <p:nvPr>
            <p:ph type="title" idx="0"/>
          </p:nvPr>
        </p:nvSpPr>
        <p:spPr>
          <a:xfrm>
            <a:off x="4572000" y="188640"/>
            <a:ext cx="3031221" cy="6221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4000" spc="1005">
                <a:solidFill>
                  <a:schemeClr val="tx1"/>
                </a:solidFill>
              </a:rPr>
              <a:t>강사</a:t>
            </a:r>
            <a:r>
              <a:rPr lang="ko-KR" sz="4000" spc="-645">
                <a:solidFill>
                  <a:schemeClr val="tx1"/>
                </a:solidFill>
              </a:rPr>
              <a:t> </a:t>
            </a:r>
            <a:r>
              <a:rPr lang="ko-KR" sz="4000" spc="1325">
                <a:solidFill>
                  <a:schemeClr val="tx1"/>
                </a:solidFill>
              </a:rPr>
              <a:t>모드</a:t>
            </a:r>
            <a:endParaRPr lang="ko-KR" sz="400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7473" y="2679478"/>
            <a:ext cx="1713527" cy="28279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77">
                <a:latin typeface="Arial"/>
                <a:cs typeface="Arial"/>
              </a:rPr>
              <a:t>2.</a:t>
            </a:r>
            <a:r>
              <a:rPr lang="ko-KR" sz="1800" spc="77">
                <a:latin typeface="Noto Sans CJK JP Black"/>
                <a:cs typeface="Noto Sans CJK JP Black"/>
              </a:rPr>
              <a:t>수강생</a:t>
            </a:r>
            <a:r>
              <a:rPr lang="ko-KR" sz="1800" spc="5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관리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06620" y="3093068"/>
            <a:ext cx="2705094" cy="231457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0" name="object 10"/>
          <p:cNvSpPr/>
          <p:nvPr/>
        </p:nvSpPr>
        <p:spPr>
          <a:xfrm>
            <a:off x="5211689" y="1043572"/>
            <a:ext cx="1768571" cy="1095297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1" name="object 11"/>
          <p:cNvSpPr/>
          <p:nvPr/>
        </p:nvSpPr>
        <p:spPr>
          <a:xfrm>
            <a:off x="6980286" y="3093068"/>
            <a:ext cx="3514717" cy="236029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2" name="object 12"/>
          <p:cNvSpPr txBox="1"/>
          <p:nvPr/>
        </p:nvSpPr>
        <p:spPr>
          <a:xfrm>
            <a:off x="7053312" y="2679459"/>
            <a:ext cx="2090688" cy="28281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9">
                <a:latin typeface="Arial"/>
                <a:cs typeface="Arial"/>
              </a:rPr>
              <a:t>3.</a:t>
            </a:r>
            <a:r>
              <a:rPr lang="ko-KR" sz="1800" spc="59">
                <a:latin typeface="Noto Sans CJK JP Black"/>
                <a:cs typeface="Noto Sans CJK JP Black"/>
              </a:rPr>
              <a:t>수업 </a:t>
            </a:r>
            <a:r>
              <a:rPr lang="ko-KR" sz="1800" spc="130">
                <a:latin typeface="Noto Sans CJK JP Black"/>
                <a:cs typeface="Noto Sans CJK JP Black"/>
              </a:rPr>
              <a:t>자료</a:t>
            </a:r>
            <a:r>
              <a:rPr lang="ko-KR" sz="1800" spc="23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업로드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3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593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sz="1000" spc="-15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000" spc="5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lang="ko-KR"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 txBox="1">
            <a:spLocks noGrp="1"/>
          </p:cNvSpPr>
          <p:nvPr>
            <p:ph type="title" idx="0"/>
          </p:nvPr>
        </p:nvSpPr>
        <p:spPr>
          <a:xfrm>
            <a:off x="2303747" y="188640"/>
            <a:ext cx="8021443" cy="62837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4000" spc="1005">
                <a:solidFill>
                  <a:schemeClr val="tx1"/>
                </a:solidFill>
              </a:rPr>
              <a:t>강사</a:t>
            </a:r>
            <a:r>
              <a:rPr lang="ko-KR" sz="4000" spc="-565">
                <a:solidFill>
                  <a:schemeClr val="tx1"/>
                </a:solidFill>
              </a:rPr>
              <a:t> </a:t>
            </a:r>
            <a:r>
              <a:rPr lang="ko-KR" sz="4000" spc="965">
                <a:solidFill>
                  <a:schemeClr val="tx1"/>
                </a:solidFill>
              </a:rPr>
              <a:t>모드</a:t>
            </a:r>
            <a:r>
              <a:rPr lang="ko-KR" sz="4000" b="1" spc="965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sz="4000" spc="965">
                <a:solidFill>
                  <a:schemeClr val="tx1"/>
                </a:solidFill>
              </a:rPr>
              <a:t>수업</a:t>
            </a:r>
            <a:r>
              <a:rPr lang="ko-KR" sz="4000" spc="-565">
                <a:solidFill>
                  <a:schemeClr val="tx1"/>
                </a:solidFill>
              </a:rPr>
              <a:t> </a:t>
            </a:r>
            <a:r>
              <a:rPr lang="ko-KR" sz="4000" spc="1165">
                <a:solidFill>
                  <a:schemeClr val="tx1"/>
                </a:solidFill>
              </a:rPr>
              <a:t>자료</a:t>
            </a:r>
            <a:r>
              <a:rPr lang="ko-KR" sz="4000" spc="-565">
                <a:solidFill>
                  <a:schemeClr val="tx1"/>
                </a:solidFill>
              </a:rPr>
              <a:t> </a:t>
            </a:r>
            <a:r>
              <a:rPr lang="ko-KR" sz="4000" spc="885">
                <a:solidFill>
                  <a:schemeClr val="tx1"/>
                </a:solidFill>
              </a:rPr>
              <a:t>업로드</a:t>
            </a:r>
            <a:r>
              <a:rPr lang="ko-KR" sz="4000" b="1" spc="885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sz="40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724" y="1368955"/>
            <a:ext cx="2103876" cy="288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2. </a:t>
            </a:r>
            <a:r>
              <a:rPr lang="ko-KR" sz="1800" spc="130">
                <a:latin typeface="Noto Sans CJK JP Black"/>
                <a:cs typeface="Noto Sans CJK JP Black"/>
              </a:rPr>
              <a:t>수업 자료</a:t>
            </a:r>
            <a:r>
              <a:rPr lang="ko-KR" sz="1800" spc="-23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조회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90667" y="1736721"/>
            <a:ext cx="3161918" cy="444139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0" name="object 10"/>
          <p:cNvSpPr txBox="1"/>
          <p:nvPr/>
        </p:nvSpPr>
        <p:spPr>
          <a:xfrm>
            <a:off x="3887474" y="1368955"/>
            <a:ext cx="2208526" cy="288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1. </a:t>
            </a:r>
            <a:r>
              <a:rPr lang="ko-KR" sz="1800" spc="130">
                <a:latin typeface="Noto Sans CJK JP Black"/>
                <a:cs typeface="Noto Sans CJK JP Black"/>
              </a:rPr>
              <a:t>수업 자료</a:t>
            </a:r>
            <a:r>
              <a:rPr lang="ko-KR" sz="1800" spc="-23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업로드</a:t>
            </a:r>
            <a:endParaRPr lang="ko-KR" sz="1800">
              <a:latin typeface="Noto Sans CJK JP Black"/>
              <a:cs typeface="Noto Sans CJK JP Black"/>
            </a:endParaRPr>
          </a:p>
        </p:txBody>
      </p:sp>
      <p:grpSp>
        <p:nvGrpSpPr>
          <p:cNvPr id="11" name="object 11"/>
          <p:cNvGrpSpPr/>
          <p:nvPr/>
        </p:nvGrpSpPr>
        <p:grpSpPr>
          <a:xfrm rot="0">
            <a:off x="337699" y="1772696"/>
            <a:ext cx="3162300" cy="4404995"/>
            <a:chOff x="337699" y="1772696"/>
            <a:chExt cx="3162300" cy="4404995"/>
          </a:xfrm>
        </p:grpSpPr>
        <p:sp>
          <p:nvSpPr>
            <p:cNvPr id="12" name="object 12"/>
            <p:cNvSpPr/>
            <p:nvPr/>
          </p:nvSpPr>
          <p:spPr>
            <a:xfrm>
              <a:off x="337699" y="3364843"/>
              <a:ext cx="3161918" cy="2812269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  <p:sp>
          <p:nvSpPr>
            <p:cNvPr id="13" name="object 13"/>
            <p:cNvSpPr/>
            <p:nvPr/>
          </p:nvSpPr>
          <p:spPr>
            <a:xfrm>
              <a:off x="337699" y="1772696"/>
              <a:ext cx="3161918" cy="2144745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</p:grpSp>
      <p:grpSp>
        <p:nvGrpSpPr>
          <p:cNvPr id="14" name="object 14"/>
          <p:cNvGrpSpPr/>
          <p:nvPr/>
        </p:nvGrpSpPr>
        <p:grpSpPr>
          <a:xfrm rot="0">
            <a:off x="7443634" y="1487596"/>
            <a:ext cx="4421505" cy="4690110"/>
            <a:chOff x="7443634" y="1487596"/>
            <a:chExt cx="4421505" cy="4690110"/>
          </a:xfrm>
        </p:grpSpPr>
        <p:sp>
          <p:nvSpPr>
            <p:cNvPr id="15" name="object 15"/>
            <p:cNvSpPr/>
            <p:nvPr/>
          </p:nvSpPr>
          <p:spPr>
            <a:xfrm>
              <a:off x="7443634" y="1487596"/>
              <a:ext cx="2696969" cy="4689515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  <p:sp>
          <p:nvSpPr>
            <p:cNvPr id="16" name="object 16"/>
            <p:cNvSpPr/>
            <p:nvPr/>
          </p:nvSpPr>
          <p:spPr>
            <a:xfrm>
              <a:off x="9481055" y="2663244"/>
              <a:ext cx="2383720" cy="3286918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16645" y="1160053"/>
            <a:ext cx="1964410" cy="28774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1. </a:t>
            </a:r>
            <a:r>
              <a:rPr lang="ko-KR" sz="1800" spc="130">
                <a:latin typeface="Noto Sans CJK JP Black"/>
                <a:cs typeface="Noto Sans CJK JP Black"/>
              </a:rPr>
              <a:t>수업 자료</a:t>
            </a:r>
            <a:r>
              <a:rPr lang="ko-KR" sz="1800" spc="-23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삭제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593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sz="1000" spc="-15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000" spc="5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lang="ko-KR"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 txBox="1">
            <a:spLocks noGrp="1"/>
          </p:cNvSpPr>
          <p:nvPr>
            <p:ph type="title" idx="0"/>
          </p:nvPr>
        </p:nvSpPr>
        <p:spPr>
          <a:xfrm>
            <a:off x="4877030" y="172330"/>
            <a:ext cx="3367378" cy="61824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4000" spc="885">
                <a:solidFill>
                  <a:schemeClr val="tx1"/>
                </a:solidFill>
              </a:rPr>
              <a:t>수강생</a:t>
            </a:r>
            <a:r>
              <a:rPr lang="ko-KR" sz="4000" spc="-605">
                <a:solidFill>
                  <a:schemeClr val="tx1"/>
                </a:solidFill>
              </a:rPr>
              <a:t> </a:t>
            </a:r>
            <a:r>
              <a:rPr lang="ko-KR" sz="4000" spc="1325">
                <a:solidFill>
                  <a:schemeClr val="tx1"/>
                </a:solidFill>
              </a:rPr>
              <a:t>모드</a:t>
            </a:r>
            <a:endParaRPr lang="ko-KR" sz="4000">
              <a:solidFill>
                <a:schemeClr val="tx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274" y="1324247"/>
            <a:ext cx="2162170" cy="316229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9" name="object 9"/>
          <p:cNvSpPr/>
          <p:nvPr/>
        </p:nvSpPr>
        <p:spPr>
          <a:xfrm>
            <a:off x="2579819" y="1400447"/>
            <a:ext cx="8528957" cy="179022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0" name="object 10"/>
          <p:cNvSpPr/>
          <p:nvPr/>
        </p:nvSpPr>
        <p:spPr>
          <a:xfrm>
            <a:off x="2579819" y="3623367"/>
            <a:ext cx="6115037" cy="208597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1" name="object 11"/>
          <p:cNvSpPr/>
          <p:nvPr/>
        </p:nvSpPr>
        <p:spPr>
          <a:xfrm>
            <a:off x="8846282" y="3623392"/>
            <a:ext cx="3255818" cy="2575369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2" name="object 12"/>
          <p:cNvSpPr txBox="1"/>
          <p:nvPr/>
        </p:nvSpPr>
        <p:spPr>
          <a:xfrm>
            <a:off x="2579819" y="1025655"/>
            <a:ext cx="1461954" cy="2887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1.</a:t>
            </a:r>
            <a:r>
              <a:rPr lang="ko-KR" sz="1800" spc="-59">
                <a:latin typeface="Arial"/>
                <a:cs typeface="Arial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회원정보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9819" y="3233670"/>
            <a:ext cx="1538154" cy="2810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2.</a:t>
            </a:r>
            <a:r>
              <a:rPr lang="ko-KR" sz="1800" spc="-59">
                <a:latin typeface="Arial"/>
                <a:cs typeface="Arial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성적확인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46282" y="3233670"/>
            <a:ext cx="1443897" cy="2810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3.</a:t>
            </a:r>
            <a:r>
              <a:rPr lang="ko-KR" sz="1800" spc="-59">
                <a:latin typeface="Arial"/>
                <a:cs typeface="Arial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출결확인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5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837617" y="6448524"/>
            <a:ext cx="2308860" cy="187325"/>
            <a:chOff x="9837617" y="6448524"/>
            <a:chExt cx="2308860" cy="187325"/>
          </a:xfrm>
        </p:grpSpPr>
        <p:sp>
          <p:nvSpPr>
            <p:cNvPr id="5" name="object 5"/>
            <p:cNvSpPr/>
            <p:nvPr/>
          </p:nvSpPr>
          <p:spPr>
            <a:xfrm>
              <a:off x="9842379" y="6453287"/>
              <a:ext cx="2299335" cy="177800"/>
            </a:xfrm>
            <a:custGeom>
              <a:avLst/>
              <a:gdLst/>
              <a:ahLst/>
              <a:cxnLst/>
              <a:rect l="l" t="t" r="r" b="b"/>
              <a:pathLst>
                <a:path w="2299334" h="177800">
                  <a:moveTo>
                    <a:pt x="2299195" y="177599"/>
                  </a:moveTo>
                  <a:lnTo>
                    <a:pt x="0" y="177599"/>
                  </a:lnTo>
                  <a:lnTo>
                    <a:pt x="0" y="0"/>
                  </a:lnTo>
                  <a:lnTo>
                    <a:pt x="2299195" y="0"/>
                  </a:lnTo>
                  <a:lnTo>
                    <a:pt x="2299195" y="177599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42379" y="6453287"/>
              <a:ext cx="2299335" cy="177800"/>
            </a:xfrm>
            <a:custGeom>
              <a:avLst/>
              <a:gdLst/>
              <a:ahLst/>
              <a:cxnLst/>
              <a:rect l="l" t="t" r="r" b="b"/>
              <a:pathLst>
                <a:path w="2299334" h="177800">
                  <a:moveTo>
                    <a:pt x="0" y="0"/>
                  </a:moveTo>
                  <a:lnTo>
                    <a:pt x="2299195" y="0"/>
                  </a:lnTo>
                  <a:lnTo>
                    <a:pt x="2299195" y="177599"/>
                  </a:lnTo>
                  <a:lnTo>
                    <a:pt x="0" y="177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38600" y="196955"/>
            <a:ext cx="38099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885" dirty="0"/>
              <a:t>수강생</a:t>
            </a:r>
            <a:r>
              <a:rPr sz="4000" spc="-635" dirty="0"/>
              <a:t> </a:t>
            </a:r>
            <a:r>
              <a:rPr sz="4000" spc="1330" dirty="0"/>
              <a:t>모드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428249" y="1226776"/>
            <a:ext cx="208635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4. </a:t>
            </a:r>
            <a:r>
              <a:rPr sz="1800" spc="140" dirty="0">
                <a:latin typeface="Noto Sans CJK JP Black"/>
                <a:cs typeface="Noto Sans CJK JP Black"/>
              </a:rPr>
              <a:t>수업 자료</a:t>
            </a:r>
            <a:r>
              <a:rPr sz="1800" spc="-35" dirty="0">
                <a:latin typeface="Noto Sans CJK JP Black"/>
                <a:cs typeface="Noto Sans CJK JP Black"/>
              </a:rPr>
              <a:t> </a:t>
            </a:r>
            <a:r>
              <a:rPr sz="1800" spc="140" dirty="0">
                <a:latin typeface="Noto Sans CJK JP Black"/>
                <a:cs typeface="Noto Sans CJK JP Black"/>
              </a:rPr>
              <a:t>확인</a:t>
            </a:r>
            <a:endParaRPr sz="1800" dirty="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5224" y="1627796"/>
            <a:ext cx="5333989" cy="227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8738" y="1627796"/>
            <a:ext cx="6045562" cy="3907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21763" y="1226776"/>
            <a:ext cx="146963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6. </a:t>
            </a:r>
            <a:r>
              <a:rPr sz="1800" spc="140" dirty="0">
                <a:latin typeface="Noto Sans CJK JP Black"/>
                <a:cs typeface="Noto Sans CJK JP Black"/>
              </a:rPr>
              <a:t>결재</a:t>
            </a:r>
            <a:r>
              <a:rPr sz="1800" spc="15" dirty="0">
                <a:latin typeface="Noto Sans CJK JP Black"/>
                <a:cs typeface="Noto Sans CJK JP Black"/>
              </a:rPr>
              <a:t> </a:t>
            </a:r>
            <a:r>
              <a:rPr sz="1800" spc="140" dirty="0">
                <a:latin typeface="Noto Sans CJK JP Black"/>
                <a:cs typeface="Noto Sans CJK JP Black"/>
              </a:rPr>
              <a:t>안내</a:t>
            </a:r>
            <a:endParaRPr sz="1800">
              <a:latin typeface="Noto Sans CJK JP Black"/>
              <a:cs typeface="Noto Sans CJK JP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249" y="3994002"/>
            <a:ext cx="162915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7. </a:t>
            </a:r>
            <a:r>
              <a:rPr sz="1800" spc="140" dirty="0">
                <a:latin typeface="Noto Sans CJK JP Black"/>
                <a:cs typeface="Noto Sans CJK JP Black"/>
              </a:rPr>
              <a:t>시간표</a:t>
            </a:r>
            <a:r>
              <a:rPr sz="1800" spc="20" dirty="0">
                <a:latin typeface="Noto Sans CJK JP Black"/>
                <a:cs typeface="Noto Sans CJK JP Black"/>
              </a:rPr>
              <a:t> </a:t>
            </a:r>
            <a:r>
              <a:rPr sz="1800" spc="140" dirty="0">
                <a:latin typeface="Noto Sans CJK JP Black"/>
                <a:cs typeface="Noto Sans CJK JP Black"/>
              </a:rPr>
              <a:t>확인</a:t>
            </a:r>
            <a:endParaRPr sz="1800" dirty="0">
              <a:latin typeface="Noto Sans CJK JP Black"/>
              <a:cs typeface="Noto Sans CJK JP Blac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9786" y="4321541"/>
            <a:ext cx="5304864" cy="2003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593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sz="1000" spc="-15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000" spc="5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lang="ko-KR"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 txBox="1"/>
          <p:nvPr/>
        </p:nvSpPr>
        <p:spPr>
          <a:xfrm>
            <a:off x="4716016" y="188640"/>
            <a:ext cx="3445532" cy="6221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4000" b="0" spc="885">
                <a:latin typeface="Bandal"/>
                <a:cs typeface="Bandal"/>
              </a:rPr>
              <a:t>수강생</a:t>
            </a:r>
            <a:r>
              <a:rPr lang="ko-KR" sz="4000" b="0" spc="-605">
                <a:latin typeface="Bandal"/>
                <a:cs typeface="Bandal"/>
              </a:rPr>
              <a:t> </a:t>
            </a:r>
            <a:r>
              <a:rPr lang="ko-KR" sz="4000" b="0" spc="1325">
                <a:latin typeface="Bandal"/>
                <a:cs typeface="Bandal"/>
              </a:rPr>
              <a:t>모드</a:t>
            </a:r>
            <a:endParaRPr lang="ko-KR" sz="4000">
              <a:latin typeface="Bandal"/>
              <a:cs typeface="Band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074" y="1700796"/>
            <a:ext cx="2257420" cy="294321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9" name="object 9"/>
          <p:cNvSpPr/>
          <p:nvPr/>
        </p:nvSpPr>
        <p:spPr>
          <a:xfrm>
            <a:off x="3220618" y="1700796"/>
            <a:ext cx="8477232" cy="3648067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0" name="object 10"/>
          <p:cNvSpPr txBox="1"/>
          <p:nvPr/>
        </p:nvSpPr>
        <p:spPr>
          <a:xfrm>
            <a:off x="540098" y="1323950"/>
            <a:ext cx="1441102" cy="28577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5.</a:t>
            </a:r>
            <a:r>
              <a:rPr lang="ko-KR" sz="1800" spc="-59">
                <a:latin typeface="Arial"/>
                <a:cs typeface="Arial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상담문의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1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593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sz="1000" spc="-15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000" spc="5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lang="ko-KR"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 txBox="1">
            <a:spLocks noGrp="1"/>
          </p:cNvSpPr>
          <p:nvPr>
            <p:ph type="title" idx="0"/>
          </p:nvPr>
        </p:nvSpPr>
        <p:spPr>
          <a:xfrm>
            <a:off x="4572000" y="178512"/>
            <a:ext cx="3377593" cy="6221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4000" spc="1005">
                <a:solidFill>
                  <a:schemeClr val="tx1"/>
                </a:solidFill>
              </a:rPr>
              <a:t>비회원</a:t>
            </a:r>
            <a:r>
              <a:rPr lang="ko-KR" sz="4000" spc="-645">
                <a:solidFill>
                  <a:schemeClr val="tx1"/>
                </a:solidFill>
              </a:rPr>
              <a:t> </a:t>
            </a:r>
            <a:r>
              <a:rPr lang="ko-KR" sz="4000" spc="1325">
                <a:solidFill>
                  <a:schemeClr val="tx1"/>
                </a:solidFill>
              </a:rPr>
              <a:t>모드</a:t>
            </a:r>
            <a:endParaRPr lang="ko-KR" sz="4000">
              <a:solidFill>
                <a:schemeClr val="tx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60532" y="1783968"/>
            <a:ext cx="1752596" cy="109582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grpSp>
        <p:nvGrpSpPr>
          <p:cNvPr id="9" name="object 9"/>
          <p:cNvGrpSpPr/>
          <p:nvPr/>
        </p:nvGrpSpPr>
        <p:grpSpPr>
          <a:xfrm rot="0">
            <a:off x="107124" y="1123222"/>
            <a:ext cx="12034520" cy="5241290"/>
            <a:chOff x="107124" y="1123222"/>
            <a:chExt cx="12034520" cy="5241290"/>
          </a:xfrm>
        </p:grpSpPr>
        <p:sp>
          <p:nvSpPr>
            <p:cNvPr id="10" name="object 10"/>
            <p:cNvSpPr/>
            <p:nvPr/>
          </p:nvSpPr>
          <p:spPr>
            <a:xfrm>
              <a:off x="107124" y="1123222"/>
              <a:ext cx="7007410" cy="313626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  <p:sp>
          <p:nvSpPr>
            <p:cNvPr id="11" name="object 11"/>
            <p:cNvSpPr/>
            <p:nvPr/>
          </p:nvSpPr>
          <p:spPr>
            <a:xfrm>
              <a:off x="4777865" y="4024441"/>
              <a:ext cx="7363710" cy="233987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pPr lvl="0">
                <a:defRPr lang="ko-KR" altLang="en-US"/>
              </a:pPr>
              <a:endParaRPr lang="ko-KR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43201" y="4423626"/>
            <a:ext cx="1659880" cy="28172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2. </a:t>
            </a:r>
            <a:r>
              <a:rPr lang="ko-KR" sz="1800" spc="130">
                <a:latin typeface="Noto Sans CJK JP Black"/>
                <a:cs typeface="Noto Sans CJK JP Black"/>
              </a:rPr>
              <a:t>수강</a:t>
            </a:r>
            <a:r>
              <a:rPr lang="ko-KR" sz="1800" spc="5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추천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3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1000" y="196955"/>
            <a:ext cx="3657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1000" dirty="0">
                <a:latin typeface="Bandal"/>
                <a:cs typeface="Bandal"/>
              </a:rPr>
              <a:t>비회원</a:t>
            </a:r>
            <a:r>
              <a:rPr sz="4000" b="0" spc="-650" dirty="0">
                <a:latin typeface="Bandal"/>
                <a:cs typeface="Bandal"/>
              </a:rPr>
              <a:t> </a:t>
            </a:r>
            <a:r>
              <a:rPr sz="4000" b="0" spc="1330" dirty="0">
                <a:latin typeface="Bandal"/>
                <a:cs typeface="Bandal"/>
              </a:rPr>
              <a:t>모드</a:t>
            </a:r>
            <a:endParaRPr sz="4000" dirty="0">
              <a:latin typeface="Bandal"/>
              <a:cs typeface="Band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2223" y="1254332"/>
            <a:ext cx="149757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3. </a:t>
            </a:r>
            <a:r>
              <a:rPr sz="1800" spc="45" dirty="0">
                <a:latin typeface="Arial"/>
                <a:cs typeface="Arial"/>
              </a:rPr>
              <a:t>1</a:t>
            </a:r>
            <a:r>
              <a:rPr sz="1800" spc="45" dirty="0">
                <a:latin typeface="Noto Sans CJK JP Black"/>
                <a:cs typeface="Noto Sans CJK JP Black"/>
              </a:rPr>
              <a:t>대</a:t>
            </a:r>
            <a:r>
              <a:rPr sz="1800" spc="45" dirty="0">
                <a:latin typeface="Arial"/>
                <a:cs typeface="Arial"/>
              </a:rPr>
              <a:t>1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140" dirty="0">
                <a:latin typeface="Noto Sans CJK JP Black"/>
                <a:cs typeface="Noto Sans CJK JP Black"/>
              </a:rPr>
              <a:t>문의</a:t>
            </a:r>
            <a:endParaRPr sz="1800" dirty="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9723" y="1621346"/>
            <a:ext cx="2580919" cy="3126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589967" y="1156497"/>
            <a:ext cx="7994015" cy="5158740"/>
            <a:chOff x="3589967" y="1156497"/>
            <a:chExt cx="7994015" cy="5158740"/>
          </a:xfrm>
        </p:grpSpPr>
        <p:sp>
          <p:nvSpPr>
            <p:cNvPr id="11" name="object 11"/>
            <p:cNvSpPr/>
            <p:nvPr/>
          </p:nvSpPr>
          <p:spPr>
            <a:xfrm>
              <a:off x="3589967" y="1156497"/>
              <a:ext cx="5932287" cy="36112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40838" y="4431123"/>
              <a:ext cx="5842638" cy="18840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3">
            <a:extLst>
              <a:ext uri="{FF2B5EF4-FFF2-40B4-BE49-F238E27FC236}">
                <a16:creationId xmlns:a16="http://schemas.microsoft.com/office/drawing/2014/main" id="{1D870E53-94B7-445E-9E7C-A030E5B2F2D5}"/>
              </a:ext>
            </a:extLst>
          </p:cNvPr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593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sz="1000" spc="-15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lang="ko-KR" sz="1000" spc="-15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lang="ko-KR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000" spc="5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lang="ko-KR"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7" name="object 7"/>
          <p:cNvSpPr txBox="1">
            <a:spLocks noGrp="1"/>
          </p:cNvSpPr>
          <p:nvPr>
            <p:ph type="title" idx="0"/>
          </p:nvPr>
        </p:nvSpPr>
        <p:spPr>
          <a:xfrm>
            <a:off x="4572000" y="188640"/>
            <a:ext cx="2845015" cy="62098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4000" spc="1005">
                <a:solidFill>
                  <a:schemeClr val="tx1"/>
                </a:solidFill>
              </a:rPr>
              <a:t>회원</a:t>
            </a:r>
            <a:r>
              <a:rPr lang="ko-KR" sz="4000" spc="-645">
                <a:solidFill>
                  <a:schemeClr val="tx1"/>
                </a:solidFill>
              </a:rPr>
              <a:t> </a:t>
            </a:r>
            <a:r>
              <a:rPr lang="ko-KR" sz="4000" spc="1005">
                <a:solidFill>
                  <a:schemeClr val="tx1"/>
                </a:solidFill>
              </a:rPr>
              <a:t>가입</a:t>
            </a:r>
            <a:endParaRPr lang="ko-KR" sz="4000">
              <a:solidFill>
                <a:schemeClr val="tx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7174" y="1596959"/>
            <a:ext cx="2886069" cy="419097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9" name="object 9"/>
          <p:cNvSpPr/>
          <p:nvPr/>
        </p:nvSpPr>
        <p:spPr>
          <a:xfrm>
            <a:off x="3526792" y="3875542"/>
            <a:ext cx="8284733" cy="216217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0" name="object 10"/>
          <p:cNvSpPr/>
          <p:nvPr/>
        </p:nvSpPr>
        <p:spPr>
          <a:xfrm>
            <a:off x="5392514" y="1370014"/>
            <a:ext cx="4400541" cy="242545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1" name="object 11"/>
          <p:cNvSpPr txBox="1"/>
          <p:nvPr/>
        </p:nvSpPr>
        <p:spPr>
          <a:xfrm>
            <a:off x="410199" y="1193229"/>
            <a:ext cx="2409201" cy="28314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5">
                <a:latin typeface="Arial"/>
                <a:cs typeface="Arial"/>
              </a:rPr>
              <a:t>2. </a:t>
            </a:r>
            <a:r>
              <a:rPr lang="ko-KR" sz="1800" spc="130">
                <a:latin typeface="Noto Sans CJK JP Black"/>
                <a:cs typeface="Noto Sans CJK JP Black"/>
              </a:rPr>
              <a:t>수강생</a:t>
            </a:r>
            <a:r>
              <a:rPr lang="ko-KR" sz="1800" spc="23">
                <a:latin typeface="Noto Sans CJK JP Black"/>
                <a:cs typeface="Noto Sans CJK JP Black"/>
              </a:rPr>
              <a:t> </a:t>
            </a:r>
            <a:r>
              <a:rPr lang="ko-KR" sz="1800" spc="130">
                <a:latin typeface="Noto Sans CJK JP Black"/>
                <a:cs typeface="Noto Sans CJK JP Black"/>
              </a:rPr>
              <a:t>회원가입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9820" y="2509971"/>
            <a:ext cx="1429380" cy="28085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130">
                <a:latin typeface="Noto Sans CJK JP Black"/>
                <a:cs typeface="Noto Sans CJK JP Black"/>
              </a:rPr>
              <a:t>확인작업</a:t>
            </a:r>
            <a:r>
              <a:rPr lang="ko-KR" sz="1800" spc="5">
                <a:latin typeface="Noto Sans CJK JP Black"/>
                <a:cs typeface="Noto Sans CJK JP Black"/>
              </a:rPr>
              <a:t> </a:t>
            </a:r>
            <a:r>
              <a:rPr lang="ko-KR" sz="1800">
                <a:latin typeface="Arial"/>
                <a:cs typeface="Arial"/>
              </a:rPr>
              <a:t>→</a:t>
            </a:r>
            <a:endParaRPr lang="ko-KR" sz="1800">
              <a:latin typeface="Arial"/>
              <a:cs typeface="Arial"/>
            </a:endParaRPr>
          </a:p>
        </p:txBody>
      </p:sp>
      <p:sp>
        <p:nvSpPr>
          <p:cNvPr id="13" name="object 3"/>
          <p:cNvSpPr/>
          <p:nvPr/>
        </p:nvSpPr>
        <p:spPr>
          <a:xfrm>
            <a:off x="187809" y="6446457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1975" cy="68579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1975" y="6187440"/>
                  </a:moveTo>
                  <a:lnTo>
                    <a:pt x="2684132" y="6710362"/>
                  </a:lnTo>
                  <a:lnTo>
                    <a:pt x="0" y="0"/>
                  </a:lnTo>
                  <a:lnTo>
                    <a:pt x="0" y="6857987"/>
                  </a:lnTo>
                  <a:lnTo>
                    <a:pt x="2743187" y="6857987"/>
                  </a:lnTo>
                  <a:lnTo>
                    <a:pt x="12191975" y="6857987"/>
                  </a:lnTo>
                  <a:lnTo>
                    <a:pt x="12191975" y="6187440"/>
                  </a:lnTo>
                  <a:close/>
                </a:path>
                <a:path w="12192000" h="6858000">
                  <a:moveTo>
                    <a:pt x="12191975" y="0"/>
                  </a:moveTo>
                  <a:lnTo>
                    <a:pt x="0" y="0"/>
                  </a:lnTo>
                  <a:lnTo>
                    <a:pt x="12191975" y="1503680"/>
                  </a:lnTo>
                  <a:lnTo>
                    <a:pt x="12191975" y="0"/>
                  </a:lnTo>
                  <a:close/>
                </a:path>
              </a:pathLst>
            </a:custGeom>
            <a:solidFill>
              <a:srgbClr val="024B8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6477" y="2031995"/>
              <a:ext cx="10129520" cy="2794000"/>
            </a:xfrm>
            <a:custGeom>
              <a:avLst/>
              <a:gdLst/>
              <a:ahLst/>
              <a:cxnLst/>
              <a:rect l="l" t="t" r="r" b="b"/>
              <a:pathLst>
                <a:path w="10129520" h="2794000">
                  <a:moveTo>
                    <a:pt x="10129474" y="2793894"/>
                  </a:moveTo>
                  <a:lnTo>
                    <a:pt x="0" y="2793894"/>
                  </a:lnTo>
                  <a:lnTo>
                    <a:pt x="0" y="0"/>
                  </a:lnTo>
                  <a:lnTo>
                    <a:pt x="10129474" y="0"/>
                  </a:lnTo>
                  <a:lnTo>
                    <a:pt x="10129474" y="2793894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30497" y="3091116"/>
            <a:ext cx="6070703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1165" dirty="0">
                <a:latin typeface="Bandal"/>
                <a:cs typeface="Bandal"/>
              </a:rPr>
              <a:t>조원</a:t>
            </a:r>
            <a:r>
              <a:rPr sz="4000" b="0" spc="-585" dirty="0">
                <a:latin typeface="Bandal"/>
                <a:cs typeface="Bandal"/>
              </a:rPr>
              <a:t> </a:t>
            </a:r>
            <a:r>
              <a:rPr sz="4000" b="0" spc="1000" dirty="0">
                <a:latin typeface="Bandal"/>
                <a:cs typeface="Bandal"/>
              </a:rPr>
              <a:t>역할</a:t>
            </a:r>
            <a:r>
              <a:rPr sz="4000" b="0" spc="-585" dirty="0">
                <a:latin typeface="Bandal"/>
                <a:cs typeface="Bandal"/>
              </a:rPr>
              <a:t> </a:t>
            </a:r>
            <a:r>
              <a:rPr sz="4000" b="0" spc="1165" dirty="0">
                <a:latin typeface="Bandal"/>
                <a:cs typeface="Bandal"/>
              </a:rPr>
              <a:t>분담</a:t>
            </a:r>
            <a:r>
              <a:rPr sz="4000" b="0" spc="-580" dirty="0">
                <a:latin typeface="Bandal"/>
                <a:cs typeface="Bandal"/>
              </a:rPr>
              <a:t> </a:t>
            </a:r>
            <a:r>
              <a:rPr sz="4000" b="0" spc="1000" dirty="0">
                <a:latin typeface="Bandal"/>
                <a:cs typeface="Bandal"/>
              </a:rPr>
              <a:t>및</a:t>
            </a:r>
            <a:r>
              <a:rPr sz="4000" b="0" spc="-585" dirty="0">
                <a:latin typeface="Bandal"/>
                <a:cs typeface="Bandal"/>
              </a:rPr>
              <a:t> </a:t>
            </a:r>
            <a:r>
              <a:rPr sz="4000" b="0" spc="1000" dirty="0">
                <a:latin typeface="Bandal"/>
                <a:cs typeface="Bandal"/>
              </a:rPr>
              <a:t>일정</a:t>
            </a:r>
            <a:endParaRPr sz="4000" dirty="0">
              <a:latin typeface="Bandal"/>
              <a:cs typeface="Band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719" y="3465493"/>
            <a:ext cx="5669280" cy="3001645"/>
          </a:xfrm>
          <a:custGeom>
            <a:avLst/>
            <a:gdLst/>
            <a:ahLst/>
            <a:cxnLst/>
            <a:rect l="l" t="t" r="r" b="b"/>
            <a:pathLst>
              <a:path w="5669280" h="3001645">
                <a:moveTo>
                  <a:pt x="5669268" y="3001343"/>
                </a:moveTo>
                <a:lnTo>
                  <a:pt x="0" y="3001343"/>
                </a:lnTo>
                <a:lnTo>
                  <a:pt x="0" y="0"/>
                </a:lnTo>
                <a:lnTo>
                  <a:pt x="5669268" y="0"/>
                </a:lnTo>
                <a:lnTo>
                  <a:pt x="5669268" y="3001343"/>
                </a:lnTo>
                <a:close/>
              </a:path>
            </a:pathLst>
          </a:custGeom>
          <a:solidFill>
            <a:srgbClr val="024B80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0934" y="3719432"/>
            <a:ext cx="1109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Part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1</a:t>
            </a:r>
            <a:r>
              <a:rPr lang="en-US" altLang="ko-KR" sz="2800" b="1" spc="-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8389" y="4551642"/>
            <a:ext cx="3128411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800" dirty="0">
                <a:solidFill>
                  <a:srgbClr val="FFFFFF"/>
                </a:solidFill>
                <a:latin typeface="Bandal"/>
                <a:cs typeface="Bandal"/>
              </a:rPr>
              <a:t>개발</a:t>
            </a:r>
            <a:r>
              <a:rPr sz="4800" b="1" spc="-765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4800" b="1" spc="1200" dirty="0">
                <a:solidFill>
                  <a:srgbClr val="FFFFFF"/>
                </a:solidFill>
                <a:latin typeface="Bandal"/>
                <a:cs typeface="Bandal"/>
              </a:rPr>
              <a:t>환경</a:t>
            </a:r>
            <a:endParaRPr sz="4800" b="1" dirty="0">
              <a:latin typeface="Bandal"/>
              <a:cs typeface="Bandal"/>
            </a:endParaRPr>
          </a:p>
        </p:txBody>
      </p:sp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603"/>
            <a:ext cx="12192000" cy="6858000"/>
          </a:xfrm>
          <a:custGeom>
            <a:avLst/>
            <a:gdLst/>
            <a:rect l="l" t="t" r="r" b="b"/>
            <a:pathLst>
              <a:path w="12192000" h="6858000">
                <a:moveTo>
                  <a:pt x="12191975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6857986"/>
                </a:lnTo>
                <a:close/>
              </a:path>
            </a:pathLst>
          </a:custGeom>
          <a:solidFill>
            <a:srgbClr val="f9f7ef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3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5" name="object 5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6" name="object 6"/>
          <p:cNvSpPr txBox="1">
            <a:spLocks noGrp="1"/>
          </p:cNvSpPr>
          <p:nvPr>
            <p:ph type="title" idx="0"/>
          </p:nvPr>
        </p:nvSpPr>
        <p:spPr>
          <a:xfrm>
            <a:off x="672720" y="181615"/>
            <a:ext cx="3755264" cy="56133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3600" b="1" spc="1048">
                <a:solidFill>
                  <a:srgbClr val="00243f"/>
                </a:solidFill>
                <a:latin typeface="Bandal"/>
                <a:cs typeface="Bandal"/>
              </a:rPr>
              <a:t>조원</a:t>
            </a:r>
            <a:r>
              <a:rPr lang="ko-KR" sz="3600" b="1" spc="-545">
                <a:solidFill>
                  <a:srgbClr val="00243f"/>
                </a:solidFill>
                <a:latin typeface="Bandal"/>
                <a:cs typeface="Bandal"/>
              </a:rPr>
              <a:t> </a:t>
            </a:r>
            <a:r>
              <a:rPr lang="ko-KR" sz="3600" b="1" spc="905">
                <a:solidFill>
                  <a:srgbClr val="00243f"/>
                </a:solidFill>
                <a:latin typeface="Bandal"/>
                <a:cs typeface="Bandal"/>
              </a:rPr>
              <a:t>역할</a:t>
            </a:r>
            <a:r>
              <a:rPr lang="ko-KR" sz="3600" b="1" spc="-545">
                <a:solidFill>
                  <a:srgbClr val="00243f"/>
                </a:solidFill>
                <a:latin typeface="Bandal"/>
                <a:cs typeface="Bandal"/>
              </a:rPr>
              <a:t> </a:t>
            </a:r>
            <a:r>
              <a:rPr lang="ko-KR" sz="3600" b="1" spc="1048">
                <a:solidFill>
                  <a:srgbClr val="00243f"/>
                </a:solidFill>
                <a:latin typeface="Bandal"/>
                <a:cs typeface="Bandal"/>
              </a:rPr>
              <a:t>분담</a:t>
            </a:r>
            <a:endParaRPr lang="ko-KR" sz="3600" b="1">
              <a:latin typeface="Bandal"/>
              <a:cs typeface="Band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9828" y="1330294"/>
            <a:ext cx="2113915" cy="2113915"/>
          </a:xfrm>
          <a:custGeom>
            <a:avLst/>
            <a:gdLst/>
            <a:rect l="l" t="t" r="r" b="b"/>
            <a:pathLst>
              <a:path w="2113915" h="2113915">
                <a:moveTo>
                  <a:pt x="1056935" y="2113873"/>
                </a:moveTo>
                <a:lnTo>
                  <a:pt x="1008554" y="2112785"/>
                </a:lnTo>
                <a:lnTo>
                  <a:pt x="960732" y="2109554"/>
                </a:lnTo>
                <a:lnTo>
                  <a:pt x="913515" y="2104224"/>
                </a:lnTo>
                <a:lnTo>
                  <a:pt x="866950" y="2096844"/>
                </a:lnTo>
                <a:lnTo>
                  <a:pt x="821082" y="2087460"/>
                </a:lnTo>
                <a:lnTo>
                  <a:pt x="775960" y="2076119"/>
                </a:lnTo>
                <a:lnTo>
                  <a:pt x="731629" y="2062866"/>
                </a:lnTo>
                <a:lnTo>
                  <a:pt x="688136" y="2047749"/>
                </a:lnTo>
                <a:lnTo>
                  <a:pt x="645528" y="2030815"/>
                </a:lnTo>
                <a:lnTo>
                  <a:pt x="603852" y="2012109"/>
                </a:lnTo>
                <a:lnTo>
                  <a:pt x="563153" y="1991679"/>
                </a:lnTo>
                <a:lnTo>
                  <a:pt x="523480" y="1969572"/>
                </a:lnTo>
                <a:lnTo>
                  <a:pt x="484877" y="1945833"/>
                </a:lnTo>
                <a:lnTo>
                  <a:pt x="447393" y="1920510"/>
                </a:lnTo>
                <a:lnTo>
                  <a:pt x="411073" y="1893649"/>
                </a:lnTo>
                <a:lnTo>
                  <a:pt x="375965" y="1865297"/>
                </a:lnTo>
                <a:lnTo>
                  <a:pt x="342115" y="1835501"/>
                </a:lnTo>
                <a:lnTo>
                  <a:pt x="309569" y="1804306"/>
                </a:lnTo>
                <a:lnTo>
                  <a:pt x="278374" y="1771761"/>
                </a:lnTo>
                <a:lnTo>
                  <a:pt x="248578" y="1737910"/>
                </a:lnTo>
                <a:lnTo>
                  <a:pt x="220225" y="1702802"/>
                </a:lnTo>
                <a:lnTo>
                  <a:pt x="193364" y="1666483"/>
                </a:lnTo>
                <a:lnTo>
                  <a:pt x="168041" y="1628998"/>
                </a:lnTo>
                <a:lnTo>
                  <a:pt x="144302" y="1590396"/>
                </a:lnTo>
                <a:lnTo>
                  <a:pt x="122195" y="1550722"/>
                </a:lnTo>
                <a:lnTo>
                  <a:pt x="101764" y="1510024"/>
                </a:lnTo>
                <a:lnTo>
                  <a:pt x="83059" y="1468347"/>
                </a:lnTo>
                <a:lnTo>
                  <a:pt x="66124" y="1425739"/>
                </a:lnTo>
                <a:lnTo>
                  <a:pt x="51007" y="1382246"/>
                </a:lnTo>
                <a:lnTo>
                  <a:pt x="37754" y="1337915"/>
                </a:lnTo>
                <a:lnTo>
                  <a:pt x="26412" y="1292792"/>
                </a:lnTo>
                <a:lnTo>
                  <a:pt x="17028" y="1246925"/>
                </a:lnTo>
                <a:lnTo>
                  <a:pt x="9648" y="1200359"/>
                </a:lnTo>
                <a:lnTo>
                  <a:pt x="4319" y="1153141"/>
                </a:lnTo>
                <a:lnTo>
                  <a:pt x="1087" y="1105318"/>
                </a:lnTo>
                <a:lnTo>
                  <a:pt x="0" y="1056937"/>
                </a:lnTo>
                <a:lnTo>
                  <a:pt x="1087" y="1008557"/>
                </a:lnTo>
                <a:lnTo>
                  <a:pt x="4319" y="960734"/>
                </a:lnTo>
                <a:lnTo>
                  <a:pt x="9648" y="913517"/>
                </a:lnTo>
                <a:lnTo>
                  <a:pt x="17028" y="866951"/>
                </a:lnTo>
                <a:lnTo>
                  <a:pt x="26412" y="821084"/>
                </a:lnTo>
                <a:lnTo>
                  <a:pt x="37754" y="775961"/>
                </a:lnTo>
                <a:lnTo>
                  <a:pt x="51007" y="731630"/>
                </a:lnTo>
                <a:lnTo>
                  <a:pt x="66124" y="688137"/>
                </a:lnTo>
                <a:lnTo>
                  <a:pt x="83059" y="645529"/>
                </a:lnTo>
                <a:lnTo>
                  <a:pt x="101764" y="603853"/>
                </a:lnTo>
                <a:lnTo>
                  <a:pt x="122195" y="563154"/>
                </a:lnTo>
                <a:lnTo>
                  <a:pt x="144302" y="523480"/>
                </a:lnTo>
                <a:lnTo>
                  <a:pt x="168041" y="484878"/>
                </a:lnTo>
                <a:lnTo>
                  <a:pt x="193364" y="447394"/>
                </a:lnTo>
                <a:lnTo>
                  <a:pt x="220225" y="411074"/>
                </a:lnTo>
                <a:lnTo>
                  <a:pt x="248578" y="375965"/>
                </a:lnTo>
                <a:lnTo>
                  <a:pt x="278374" y="342115"/>
                </a:lnTo>
                <a:lnTo>
                  <a:pt x="309569" y="309569"/>
                </a:lnTo>
                <a:lnTo>
                  <a:pt x="342115" y="278375"/>
                </a:lnTo>
                <a:lnTo>
                  <a:pt x="375965" y="248578"/>
                </a:lnTo>
                <a:lnTo>
                  <a:pt x="411073" y="220226"/>
                </a:lnTo>
                <a:lnTo>
                  <a:pt x="447393" y="193365"/>
                </a:lnTo>
                <a:lnTo>
                  <a:pt x="484877" y="168041"/>
                </a:lnTo>
                <a:lnTo>
                  <a:pt x="523480" y="144302"/>
                </a:lnTo>
                <a:lnTo>
                  <a:pt x="563153" y="122195"/>
                </a:lnTo>
                <a:lnTo>
                  <a:pt x="603852" y="101765"/>
                </a:lnTo>
                <a:lnTo>
                  <a:pt x="645528" y="83059"/>
                </a:lnTo>
                <a:lnTo>
                  <a:pt x="688136" y="66124"/>
                </a:lnTo>
                <a:lnTo>
                  <a:pt x="731629" y="51007"/>
                </a:lnTo>
                <a:lnTo>
                  <a:pt x="775960" y="37754"/>
                </a:lnTo>
                <a:lnTo>
                  <a:pt x="821082" y="26412"/>
                </a:lnTo>
                <a:lnTo>
                  <a:pt x="866950" y="17028"/>
                </a:lnTo>
                <a:lnTo>
                  <a:pt x="913515" y="9648"/>
                </a:lnTo>
                <a:lnTo>
                  <a:pt x="960732" y="4319"/>
                </a:lnTo>
                <a:lnTo>
                  <a:pt x="1008554" y="1087"/>
                </a:lnTo>
                <a:lnTo>
                  <a:pt x="1056935" y="0"/>
                </a:lnTo>
                <a:lnTo>
                  <a:pt x="1106271" y="1150"/>
                </a:lnTo>
                <a:lnTo>
                  <a:pt x="1155297" y="4583"/>
                </a:lnTo>
                <a:lnTo>
                  <a:pt x="1203940" y="10268"/>
                </a:lnTo>
                <a:lnTo>
                  <a:pt x="1252128" y="18176"/>
                </a:lnTo>
                <a:lnTo>
                  <a:pt x="1299789" y="28275"/>
                </a:lnTo>
                <a:lnTo>
                  <a:pt x="1346850" y="40537"/>
                </a:lnTo>
                <a:lnTo>
                  <a:pt x="1393240" y="54931"/>
                </a:lnTo>
                <a:lnTo>
                  <a:pt x="1438885" y="71427"/>
                </a:lnTo>
                <a:lnTo>
                  <a:pt x="1483714" y="89996"/>
                </a:lnTo>
                <a:lnTo>
                  <a:pt x="1527655" y="110608"/>
                </a:lnTo>
                <a:lnTo>
                  <a:pt x="1570636" y="133232"/>
                </a:lnTo>
                <a:lnTo>
                  <a:pt x="1612583" y="157839"/>
                </a:lnTo>
                <a:lnTo>
                  <a:pt x="1653426" y="184399"/>
                </a:lnTo>
                <a:lnTo>
                  <a:pt x="1693091" y="212882"/>
                </a:lnTo>
                <a:lnTo>
                  <a:pt x="1731507" y="243258"/>
                </a:lnTo>
                <a:lnTo>
                  <a:pt x="1768601" y="275497"/>
                </a:lnTo>
                <a:lnTo>
                  <a:pt x="1804301" y="309569"/>
                </a:lnTo>
                <a:lnTo>
                  <a:pt x="1838373" y="345269"/>
                </a:lnTo>
                <a:lnTo>
                  <a:pt x="1870612" y="382363"/>
                </a:lnTo>
                <a:lnTo>
                  <a:pt x="1900988" y="420779"/>
                </a:lnTo>
                <a:lnTo>
                  <a:pt x="1929471" y="460444"/>
                </a:lnTo>
                <a:lnTo>
                  <a:pt x="1956030" y="501287"/>
                </a:lnTo>
                <a:lnTo>
                  <a:pt x="1980637" y="543235"/>
                </a:lnTo>
                <a:lnTo>
                  <a:pt x="2003261" y="586215"/>
                </a:lnTo>
                <a:lnTo>
                  <a:pt x="2023872" y="630157"/>
                </a:lnTo>
                <a:lnTo>
                  <a:pt x="2042441" y="674986"/>
                </a:lnTo>
                <a:lnTo>
                  <a:pt x="2058937" y="720632"/>
                </a:lnTo>
                <a:lnTo>
                  <a:pt x="2073330" y="767022"/>
                </a:lnTo>
                <a:lnTo>
                  <a:pt x="2085591" y="814083"/>
                </a:lnTo>
                <a:lnTo>
                  <a:pt x="2095690" y="861744"/>
                </a:lnTo>
                <a:lnTo>
                  <a:pt x="2103597" y="909932"/>
                </a:lnTo>
                <a:lnTo>
                  <a:pt x="2109282" y="958575"/>
                </a:lnTo>
                <a:lnTo>
                  <a:pt x="2112714" y="1007601"/>
                </a:lnTo>
                <a:lnTo>
                  <a:pt x="2113865" y="1056937"/>
                </a:lnTo>
                <a:lnTo>
                  <a:pt x="2112778" y="1105318"/>
                </a:lnTo>
                <a:lnTo>
                  <a:pt x="2109546" y="1153141"/>
                </a:lnTo>
                <a:lnTo>
                  <a:pt x="2104217" y="1200359"/>
                </a:lnTo>
                <a:lnTo>
                  <a:pt x="2096837" y="1246925"/>
                </a:lnTo>
                <a:lnTo>
                  <a:pt x="2087453" y="1292792"/>
                </a:lnTo>
                <a:lnTo>
                  <a:pt x="2076111" y="1337915"/>
                </a:lnTo>
                <a:lnTo>
                  <a:pt x="2062858" y="1382246"/>
                </a:lnTo>
                <a:lnTo>
                  <a:pt x="2047741" y="1425739"/>
                </a:lnTo>
                <a:lnTo>
                  <a:pt x="2030807" y="1468347"/>
                </a:lnTo>
                <a:lnTo>
                  <a:pt x="2012101" y="1510024"/>
                </a:lnTo>
                <a:lnTo>
                  <a:pt x="1991671" y="1550722"/>
                </a:lnTo>
                <a:lnTo>
                  <a:pt x="1969564" y="1590396"/>
                </a:lnTo>
                <a:lnTo>
                  <a:pt x="1945825" y="1628998"/>
                </a:lnTo>
                <a:lnTo>
                  <a:pt x="1920502" y="1666483"/>
                </a:lnTo>
                <a:lnTo>
                  <a:pt x="1893641" y="1702802"/>
                </a:lnTo>
                <a:lnTo>
                  <a:pt x="1865289" y="1737910"/>
                </a:lnTo>
                <a:lnTo>
                  <a:pt x="1835493" y="1771761"/>
                </a:lnTo>
                <a:lnTo>
                  <a:pt x="1804298" y="1804306"/>
                </a:lnTo>
                <a:lnTo>
                  <a:pt x="1771753" y="1835501"/>
                </a:lnTo>
                <a:lnTo>
                  <a:pt x="1737903" y="1865297"/>
                </a:lnTo>
                <a:lnTo>
                  <a:pt x="1702795" y="1893649"/>
                </a:lnTo>
                <a:lnTo>
                  <a:pt x="1666475" y="1920510"/>
                </a:lnTo>
                <a:lnTo>
                  <a:pt x="1628991" y="1945833"/>
                </a:lnTo>
                <a:lnTo>
                  <a:pt x="1590389" y="1969572"/>
                </a:lnTo>
                <a:lnTo>
                  <a:pt x="1550715" y="1991679"/>
                </a:lnTo>
                <a:lnTo>
                  <a:pt x="1510017" y="2012109"/>
                </a:lnTo>
                <a:lnTo>
                  <a:pt x="1468341" y="2030815"/>
                </a:lnTo>
                <a:lnTo>
                  <a:pt x="1425733" y="2047749"/>
                </a:lnTo>
                <a:lnTo>
                  <a:pt x="1382240" y="2062866"/>
                </a:lnTo>
                <a:lnTo>
                  <a:pt x="1337910" y="2076119"/>
                </a:lnTo>
                <a:lnTo>
                  <a:pt x="1292787" y="2087460"/>
                </a:lnTo>
                <a:lnTo>
                  <a:pt x="1246920" y="2096844"/>
                </a:lnTo>
                <a:lnTo>
                  <a:pt x="1200355" y="2104224"/>
                </a:lnTo>
                <a:lnTo>
                  <a:pt x="1153137" y="2109554"/>
                </a:lnTo>
                <a:lnTo>
                  <a:pt x="1105315" y="2112785"/>
                </a:lnTo>
                <a:lnTo>
                  <a:pt x="1056935" y="2113873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 sz="1200"/>
          </a:p>
        </p:txBody>
      </p:sp>
      <p:sp>
        <p:nvSpPr>
          <p:cNvPr id="8" name="object 8"/>
          <p:cNvSpPr txBox="1"/>
          <p:nvPr/>
        </p:nvSpPr>
        <p:spPr>
          <a:xfrm>
            <a:off x="999436" y="1767857"/>
            <a:ext cx="1315085" cy="1108693"/>
          </a:xfrm>
          <a:prstGeom prst="rect">
            <a:avLst/>
          </a:prstGeom>
        </p:spPr>
        <p:txBody>
          <a:bodyPr vert="horz" wrap="square" lIns="0" tIns="10795" rIns="0" bIns="0">
            <a:spAutoFit/>
          </a:bodyPr>
          <a:lstStyle/>
          <a:p>
            <a:pPr marL="12065" indent="5715" algn="ctr">
              <a:lnSpc>
                <a:spcPct val="101000"/>
              </a:lnSpc>
              <a:spcBef>
                <a:spcPct val="0"/>
              </a:spcBef>
              <a:defRPr lang="ko-KR" altLang="en-US"/>
            </a:pPr>
            <a:r>
              <a:rPr lang="ko-KR" sz="1200" spc="100">
                <a:solidFill>
                  <a:srgbClr val="ffffff"/>
                </a:solidFill>
                <a:latin typeface="Arial"/>
                <a:cs typeface="Arial"/>
              </a:rPr>
              <a:t>총괄 </a:t>
            </a:r>
            <a:endParaRPr lang="ko-KR" sz="1200" spc="100">
              <a:solidFill>
                <a:srgbClr val="ffffff"/>
              </a:solidFill>
              <a:latin typeface="Arial"/>
              <a:cs typeface="Arial"/>
            </a:endParaRPr>
          </a:p>
          <a:p>
            <a:pPr marL="12065" indent="5715" algn="ctr">
              <a:lnSpc>
                <a:spcPct val="101000"/>
              </a:lnSpc>
              <a:spcBef>
                <a:spcPct val="0"/>
              </a:spcBef>
              <a:defRPr lang="ko-KR" altLang="en-US"/>
            </a:pPr>
            <a:r>
              <a:rPr lang="ko-KR" sz="1200" spc="100">
                <a:solidFill>
                  <a:srgbClr val="ffffff"/>
                </a:solidFill>
                <a:latin typeface="Arial"/>
                <a:cs typeface="Arial"/>
              </a:rPr>
              <a:t> 관리</a:t>
            </a:r>
            <a:r>
              <a:rPr lang="ko-KR" sz="1200" spc="28">
                <a:solidFill>
                  <a:srgbClr val="ffffff"/>
                </a:solidFill>
                <a:latin typeface="Arial"/>
                <a:cs typeface="Arial"/>
              </a:rPr>
              <a:t>자</a:t>
            </a:r>
            <a:r>
              <a:rPr lang="ko-KR" sz="1200" spc="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100">
                <a:solidFill>
                  <a:srgbClr val="ffffff"/>
                </a:solidFill>
                <a:latin typeface="Arial"/>
                <a:cs typeface="Arial"/>
              </a:rPr>
              <a:t>수업관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리),  </a:t>
            </a:r>
            <a:r>
              <a:rPr lang="ko-KR" sz="1200" spc="100">
                <a:solidFill>
                  <a:srgbClr val="ffffff"/>
                </a:solidFill>
                <a:latin typeface="Arial"/>
                <a:cs typeface="Arial"/>
              </a:rPr>
              <a:t>코드</a:t>
            </a:r>
            <a:r>
              <a:rPr lang="ko-KR" sz="12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종합,</a:t>
            </a:r>
            <a:endParaRPr lang="ko-KR" sz="1200" spc="52">
              <a:solidFill>
                <a:srgbClr val="ffffff"/>
              </a:solidFill>
              <a:latin typeface="Arial"/>
              <a:cs typeface="Arial"/>
            </a:endParaRPr>
          </a:p>
          <a:p>
            <a:pPr marL="148590" indent="-6350" algn="ctr">
              <a:lnSpc>
                <a:spcPct val="101000"/>
              </a:lnSpc>
              <a:defRPr lang="ko-KR" altLang="en-US"/>
            </a:pPr>
            <a:r>
              <a:rPr lang="ko-KR" sz="1200" spc="100">
                <a:solidFill>
                  <a:srgbClr val="ffffff"/>
                </a:solidFill>
                <a:latin typeface="Arial"/>
                <a:cs typeface="Arial"/>
              </a:rPr>
              <a:t>기획서 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작성,  </a:t>
            </a:r>
            <a:r>
              <a:rPr lang="ko-KR" sz="1200" spc="100">
                <a:solidFill>
                  <a:srgbClr val="ffffff"/>
                </a:solidFill>
                <a:latin typeface="Arial"/>
                <a:cs typeface="Arial"/>
              </a:rPr>
              <a:t>더미파일</a:t>
            </a:r>
            <a:r>
              <a:rPr lang="ko-KR" sz="1200" spc="-11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200" spc="100">
                <a:solidFill>
                  <a:srgbClr val="ffffff"/>
                </a:solidFill>
                <a:latin typeface="Arial"/>
                <a:cs typeface="Arial"/>
              </a:rPr>
              <a:t>작성 </a:t>
            </a:r>
            <a:r>
              <a:rPr lang="ko-KR" sz="1200" spc="2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(교과과목)</a:t>
            </a:r>
            <a:endParaRPr lang="ko-KR"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1283" y="3846598"/>
            <a:ext cx="1012927" cy="28725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130">
                <a:latin typeface="Noto Sans CJK JP Black"/>
                <a:cs typeface="Noto Sans CJK JP Black"/>
              </a:rPr>
              <a:t>최현동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8374" y="4260116"/>
            <a:ext cx="516890" cy="0"/>
          </a:xfrm>
          <a:custGeom>
            <a:avLst/>
            <a:gdLst/>
            <a:rect l="l" t="t" r="r" b="b"/>
            <a:pathLst>
              <a:path w="516889">
                <a:moveTo>
                  <a:pt x="0" y="0"/>
                </a:moveTo>
                <a:lnTo>
                  <a:pt x="516778" y="0"/>
                </a:lnTo>
              </a:path>
            </a:pathLst>
          </a:custGeom>
          <a:ln w="57149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1" name="object 11"/>
          <p:cNvSpPr/>
          <p:nvPr/>
        </p:nvSpPr>
        <p:spPr>
          <a:xfrm>
            <a:off x="5039040" y="1330294"/>
            <a:ext cx="2113915" cy="2113915"/>
          </a:xfrm>
          <a:custGeom>
            <a:avLst/>
            <a:gdLst/>
            <a:rect l="l" t="t" r="r" b="b"/>
            <a:pathLst>
              <a:path w="2113915" h="2113915">
                <a:moveTo>
                  <a:pt x="1056947" y="2113898"/>
                </a:moveTo>
                <a:lnTo>
                  <a:pt x="1008565" y="2112810"/>
                </a:lnTo>
                <a:lnTo>
                  <a:pt x="960742" y="2109578"/>
                </a:lnTo>
                <a:lnTo>
                  <a:pt x="913523" y="2104249"/>
                </a:lnTo>
                <a:lnTo>
                  <a:pt x="866956" y="2096869"/>
                </a:lnTo>
                <a:lnTo>
                  <a:pt x="821088" y="2087484"/>
                </a:lnTo>
                <a:lnTo>
                  <a:pt x="775964" y="2076142"/>
                </a:lnTo>
                <a:lnTo>
                  <a:pt x="731633" y="2062889"/>
                </a:lnTo>
                <a:lnTo>
                  <a:pt x="688139" y="2047771"/>
                </a:lnTo>
                <a:lnTo>
                  <a:pt x="645530" y="2030836"/>
                </a:lnTo>
                <a:lnTo>
                  <a:pt x="603853" y="2012130"/>
                </a:lnTo>
                <a:lnTo>
                  <a:pt x="563154" y="1991699"/>
                </a:lnTo>
                <a:lnTo>
                  <a:pt x="523480" y="1969591"/>
                </a:lnTo>
                <a:lnTo>
                  <a:pt x="484877" y="1945851"/>
                </a:lnTo>
                <a:lnTo>
                  <a:pt x="447393" y="1920527"/>
                </a:lnTo>
                <a:lnTo>
                  <a:pt x="411073" y="1893666"/>
                </a:lnTo>
                <a:lnTo>
                  <a:pt x="375964" y="1865313"/>
                </a:lnTo>
                <a:lnTo>
                  <a:pt x="342114" y="1835515"/>
                </a:lnTo>
                <a:lnTo>
                  <a:pt x="309568" y="1804320"/>
                </a:lnTo>
                <a:lnTo>
                  <a:pt x="278373" y="1771774"/>
                </a:lnTo>
                <a:lnTo>
                  <a:pt x="248576" y="1737923"/>
                </a:lnTo>
                <a:lnTo>
                  <a:pt x="220224" y="1702814"/>
                </a:lnTo>
                <a:lnTo>
                  <a:pt x="193363" y="1666494"/>
                </a:lnTo>
                <a:lnTo>
                  <a:pt x="168040" y="1629009"/>
                </a:lnTo>
                <a:lnTo>
                  <a:pt x="144301" y="1590406"/>
                </a:lnTo>
                <a:lnTo>
                  <a:pt x="122193" y="1550732"/>
                </a:lnTo>
                <a:lnTo>
                  <a:pt x="101763" y="1510033"/>
                </a:lnTo>
                <a:lnTo>
                  <a:pt x="83058" y="1468357"/>
                </a:lnTo>
                <a:lnTo>
                  <a:pt x="66123" y="1425748"/>
                </a:lnTo>
                <a:lnTo>
                  <a:pt x="51006" y="1382255"/>
                </a:lnTo>
                <a:lnTo>
                  <a:pt x="37754" y="1337924"/>
                </a:lnTo>
                <a:lnTo>
                  <a:pt x="26412" y="1292802"/>
                </a:lnTo>
                <a:lnTo>
                  <a:pt x="17028" y="1246934"/>
                </a:lnTo>
                <a:lnTo>
                  <a:pt x="9648" y="1200369"/>
                </a:lnTo>
                <a:lnTo>
                  <a:pt x="4319" y="1153152"/>
                </a:lnTo>
                <a:lnTo>
                  <a:pt x="1087" y="1105330"/>
                </a:lnTo>
                <a:lnTo>
                  <a:pt x="0" y="1056950"/>
                </a:lnTo>
                <a:lnTo>
                  <a:pt x="1087" y="1008569"/>
                </a:lnTo>
                <a:lnTo>
                  <a:pt x="4319" y="960746"/>
                </a:lnTo>
                <a:lnTo>
                  <a:pt x="9648" y="913528"/>
                </a:lnTo>
                <a:lnTo>
                  <a:pt x="17028" y="866962"/>
                </a:lnTo>
                <a:lnTo>
                  <a:pt x="26412" y="821094"/>
                </a:lnTo>
                <a:lnTo>
                  <a:pt x="37754" y="775971"/>
                </a:lnTo>
                <a:lnTo>
                  <a:pt x="51006" y="731640"/>
                </a:lnTo>
                <a:lnTo>
                  <a:pt x="66123" y="688146"/>
                </a:lnTo>
                <a:lnTo>
                  <a:pt x="83058" y="645538"/>
                </a:lnTo>
                <a:lnTo>
                  <a:pt x="101763" y="603861"/>
                </a:lnTo>
                <a:lnTo>
                  <a:pt x="122193" y="563162"/>
                </a:lnTo>
                <a:lnTo>
                  <a:pt x="144301" y="523487"/>
                </a:lnTo>
                <a:lnTo>
                  <a:pt x="168040" y="484885"/>
                </a:lnTo>
                <a:lnTo>
                  <a:pt x="193363" y="447400"/>
                </a:lnTo>
                <a:lnTo>
                  <a:pt x="220224" y="411080"/>
                </a:lnTo>
                <a:lnTo>
                  <a:pt x="248576" y="375971"/>
                </a:lnTo>
                <a:lnTo>
                  <a:pt x="278373" y="342120"/>
                </a:lnTo>
                <a:lnTo>
                  <a:pt x="309568" y="309574"/>
                </a:lnTo>
                <a:lnTo>
                  <a:pt x="342114" y="278379"/>
                </a:lnTo>
                <a:lnTo>
                  <a:pt x="375964" y="248581"/>
                </a:lnTo>
                <a:lnTo>
                  <a:pt x="411073" y="220229"/>
                </a:lnTo>
                <a:lnTo>
                  <a:pt x="447393" y="193367"/>
                </a:lnTo>
                <a:lnTo>
                  <a:pt x="484877" y="168044"/>
                </a:lnTo>
                <a:lnTo>
                  <a:pt x="523480" y="144304"/>
                </a:lnTo>
                <a:lnTo>
                  <a:pt x="563154" y="122196"/>
                </a:lnTo>
                <a:lnTo>
                  <a:pt x="603853" y="101766"/>
                </a:lnTo>
                <a:lnTo>
                  <a:pt x="645530" y="83060"/>
                </a:lnTo>
                <a:lnTo>
                  <a:pt x="688139" y="66125"/>
                </a:lnTo>
                <a:lnTo>
                  <a:pt x="731633" y="51008"/>
                </a:lnTo>
                <a:lnTo>
                  <a:pt x="775964" y="37755"/>
                </a:lnTo>
                <a:lnTo>
                  <a:pt x="821088" y="26413"/>
                </a:lnTo>
                <a:lnTo>
                  <a:pt x="866956" y="17028"/>
                </a:lnTo>
                <a:lnTo>
                  <a:pt x="913523" y="9648"/>
                </a:lnTo>
                <a:lnTo>
                  <a:pt x="960742" y="4319"/>
                </a:lnTo>
                <a:lnTo>
                  <a:pt x="1008565" y="1087"/>
                </a:lnTo>
                <a:lnTo>
                  <a:pt x="1056947" y="0"/>
                </a:lnTo>
                <a:lnTo>
                  <a:pt x="1106281" y="1150"/>
                </a:lnTo>
                <a:lnTo>
                  <a:pt x="1155305" y="4583"/>
                </a:lnTo>
                <a:lnTo>
                  <a:pt x="1203946" y="10268"/>
                </a:lnTo>
                <a:lnTo>
                  <a:pt x="1252133" y="18176"/>
                </a:lnTo>
                <a:lnTo>
                  <a:pt x="1299793" y="28275"/>
                </a:lnTo>
                <a:lnTo>
                  <a:pt x="1346855" y="40537"/>
                </a:lnTo>
                <a:lnTo>
                  <a:pt x="1393244" y="54931"/>
                </a:lnTo>
                <a:lnTo>
                  <a:pt x="1438891" y="71428"/>
                </a:lnTo>
                <a:lnTo>
                  <a:pt x="1483721" y="89997"/>
                </a:lnTo>
                <a:lnTo>
                  <a:pt x="1527663" y="110609"/>
                </a:lnTo>
                <a:lnTo>
                  <a:pt x="1570645" y="133234"/>
                </a:lnTo>
                <a:lnTo>
                  <a:pt x="1612594" y="157841"/>
                </a:lnTo>
                <a:lnTo>
                  <a:pt x="1653438" y="184402"/>
                </a:lnTo>
                <a:lnTo>
                  <a:pt x="1693106" y="212885"/>
                </a:lnTo>
                <a:lnTo>
                  <a:pt x="1731523" y="243261"/>
                </a:lnTo>
                <a:lnTo>
                  <a:pt x="1768619" y="275501"/>
                </a:lnTo>
                <a:lnTo>
                  <a:pt x="1804321" y="309574"/>
                </a:lnTo>
                <a:lnTo>
                  <a:pt x="1838391" y="345274"/>
                </a:lnTo>
                <a:lnTo>
                  <a:pt x="1870629" y="382369"/>
                </a:lnTo>
                <a:lnTo>
                  <a:pt x="1901004" y="420785"/>
                </a:lnTo>
                <a:lnTo>
                  <a:pt x="1929486" y="460451"/>
                </a:lnTo>
                <a:lnTo>
                  <a:pt x="1956046" y="501294"/>
                </a:lnTo>
                <a:lnTo>
                  <a:pt x="1980653" y="543242"/>
                </a:lnTo>
                <a:lnTo>
                  <a:pt x="2003278" y="586223"/>
                </a:lnTo>
                <a:lnTo>
                  <a:pt x="2023891" y="630164"/>
                </a:lnTo>
                <a:lnTo>
                  <a:pt x="2042461" y="674994"/>
                </a:lnTo>
                <a:lnTo>
                  <a:pt x="2058958" y="720640"/>
                </a:lnTo>
                <a:lnTo>
                  <a:pt x="2073354" y="767030"/>
                </a:lnTo>
                <a:lnTo>
                  <a:pt x="2085616" y="814092"/>
                </a:lnTo>
                <a:lnTo>
                  <a:pt x="2095717" y="861753"/>
                </a:lnTo>
                <a:lnTo>
                  <a:pt x="2103625" y="909942"/>
                </a:lnTo>
                <a:lnTo>
                  <a:pt x="2109311" y="958586"/>
                </a:lnTo>
                <a:lnTo>
                  <a:pt x="2112744" y="1007613"/>
                </a:lnTo>
                <a:lnTo>
                  <a:pt x="2113895" y="1056950"/>
                </a:lnTo>
                <a:lnTo>
                  <a:pt x="2112808" y="1105330"/>
                </a:lnTo>
                <a:lnTo>
                  <a:pt x="2109576" y="1153152"/>
                </a:lnTo>
                <a:lnTo>
                  <a:pt x="2104246" y="1200369"/>
                </a:lnTo>
                <a:lnTo>
                  <a:pt x="2096866" y="1246934"/>
                </a:lnTo>
                <a:lnTo>
                  <a:pt x="2087481" y="1292802"/>
                </a:lnTo>
                <a:lnTo>
                  <a:pt x="2076139" y="1337924"/>
                </a:lnTo>
                <a:lnTo>
                  <a:pt x="2062886" y="1382255"/>
                </a:lnTo>
                <a:lnTo>
                  <a:pt x="2047769" y="1425748"/>
                </a:lnTo>
                <a:lnTo>
                  <a:pt x="2030833" y="1468357"/>
                </a:lnTo>
                <a:lnTo>
                  <a:pt x="2012127" y="1510033"/>
                </a:lnTo>
                <a:lnTo>
                  <a:pt x="1991697" y="1550732"/>
                </a:lnTo>
                <a:lnTo>
                  <a:pt x="1969588" y="1590406"/>
                </a:lnTo>
                <a:lnTo>
                  <a:pt x="1945849" y="1629009"/>
                </a:lnTo>
                <a:lnTo>
                  <a:pt x="1920525" y="1666494"/>
                </a:lnTo>
                <a:lnTo>
                  <a:pt x="1893663" y="1702814"/>
                </a:lnTo>
                <a:lnTo>
                  <a:pt x="1865310" y="1737923"/>
                </a:lnTo>
                <a:lnTo>
                  <a:pt x="1835513" y="1771774"/>
                </a:lnTo>
                <a:lnTo>
                  <a:pt x="1804318" y="1804320"/>
                </a:lnTo>
                <a:lnTo>
                  <a:pt x="1771771" y="1835515"/>
                </a:lnTo>
                <a:lnTo>
                  <a:pt x="1737920" y="1865313"/>
                </a:lnTo>
                <a:lnTo>
                  <a:pt x="1702811" y="1893666"/>
                </a:lnTo>
                <a:lnTo>
                  <a:pt x="1666491" y="1920527"/>
                </a:lnTo>
                <a:lnTo>
                  <a:pt x="1629007" y="1945851"/>
                </a:lnTo>
                <a:lnTo>
                  <a:pt x="1590404" y="1969591"/>
                </a:lnTo>
                <a:lnTo>
                  <a:pt x="1550730" y="1991699"/>
                </a:lnTo>
                <a:lnTo>
                  <a:pt x="1510031" y="2012130"/>
                </a:lnTo>
                <a:lnTo>
                  <a:pt x="1468354" y="2030836"/>
                </a:lnTo>
                <a:lnTo>
                  <a:pt x="1425746" y="2047771"/>
                </a:lnTo>
                <a:lnTo>
                  <a:pt x="1382253" y="2062889"/>
                </a:lnTo>
                <a:lnTo>
                  <a:pt x="1337922" y="2076142"/>
                </a:lnTo>
                <a:lnTo>
                  <a:pt x="1292799" y="2087484"/>
                </a:lnTo>
                <a:lnTo>
                  <a:pt x="1246932" y="2096869"/>
                </a:lnTo>
                <a:lnTo>
                  <a:pt x="1200366" y="2104249"/>
                </a:lnTo>
                <a:lnTo>
                  <a:pt x="1153149" y="2109578"/>
                </a:lnTo>
                <a:lnTo>
                  <a:pt x="1105327" y="2112810"/>
                </a:lnTo>
                <a:lnTo>
                  <a:pt x="1056947" y="2113898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2" name="object 12"/>
          <p:cNvSpPr txBox="1"/>
          <p:nvPr/>
        </p:nvSpPr>
        <p:spPr>
          <a:xfrm>
            <a:off x="5477956" y="1644549"/>
            <a:ext cx="1236345" cy="1479651"/>
          </a:xfrm>
          <a:prstGeom prst="rect">
            <a:avLst/>
          </a:prstGeom>
        </p:spPr>
        <p:txBody>
          <a:bodyPr vert="horz" wrap="square" lIns="0" tIns="2032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수강</a:t>
            </a:r>
            <a:r>
              <a:rPr lang="ko-KR" sz="1200" spc="-17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ko-KR" sz="1200" spc="65">
                <a:solidFill>
                  <a:srgbClr val="ffffff"/>
                </a:solidFill>
                <a:latin typeface="Noto Sans CJK JP Black"/>
                <a:cs typeface="Noto Sans CJK JP Black"/>
              </a:rPr>
              <a:t>추천</a:t>
            </a:r>
            <a:r>
              <a:rPr lang="ko-KR" sz="1200" spc="6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65">
                <a:solidFill>
                  <a:srgbClr val="ffffff"/>
                </a:solidFill>
                <a:latin typeface="Noto Sans CJK JP Black"/>
                <a:cs typeface="Noto Sans CJK JP Black"/>
              </a:rPr>
              <a:t>비회원</a:t>
            </a:r>
            <a:r>
              <a:rPr lang="ko-KR" sz="1200" spc="65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관리자</a:t>
            </a:r>
            <a:endParaRPr lang="ko-KR" sz="1200" spc="88">
              <a:solidFill>
                <a:srgbClr val="ffffff"/>
              </a:solidFill>
              <a:latin typeface="Noto Sans CJK JP Black"/>
              <a:cs typeface="Noto Sans CJK JP Black"/>
            </a:endParaRPr>
          </a:p>
          <a:p>
            <a:pPr marL="97155" indent="635" algn="ctr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ko-KR" sz="1200" spc="6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65">
                <a:solidFill>
                  <a:srgbClr val="ffffff"/>
                </a:solidFill>
                <a:latin typeface="Noto Sans CJK JP Black"/>
                <a:cs typeface="Noto Sans CJK JP Black"/>
              </a:rPr>
              <a:t>기자재 </a:t>
            </a:r>
            <a:r>
              <a:rPr lang="ko-KR" sz="1200" spc="41">
                <a:solidFill>
                  <a:srgbClr val="ffffff"/>
                </a:solidFill>
                <a:latin typeface="Noto Sans CJK JP Black"/>
                <a:cs typeface="Noto Sans CJK JP Black"/>
              </a:rPr>
              <a:t>관리</a:t>
            </a:r>
            <a:r>
              <a:rPr lang="ko-KR" sz="1200" spc="41">
                <a:solidFill>
                  <a:srgbClr val="ffffff"/>
                </a:solidFill>
                <a:latin typeface="Arial"/>
                <a:cs typeface="Arial"/>
              </a:rPr>
              <a:t>),  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성적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강사모드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)  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첫 </a:t>
            </a:r>
            <a:r>
              <a:rPr lang="ko-KR" sz="1200" spc="77">
                <a:solidFill>
                  <a:srgbClr val="ffffff"/>
                </a:solidFill>
                <a:latin typeface="Noto Sans CJK JP Black"/>
                <a:cs typeface="Noto Sans CJK JP Black"/>
              </a:rPr>
              <a:t>메인화면</a:t>
            </a:r>
            <a:r>
              <a:rPr lang="ko-KR" sz="1200" spc="77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회원가입  더미파일 작성  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기자재</a:t>
            </a:r>
            <a:r>
              <a:rPr lang="ko-KR" sz="1200" spc="5">
                <a:solidFill>
                  <a:srgbClr val="ffffff"/>
                </a:solidFill>
                <a:latin typeface="Arial"/>
                <a:cs typeface="Arial"/>
              </a:rPr>
              <a:t>,ID,PW)</a:t>
            </a:r>
            <a:endParaRPr lang="ko-KR"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40314" y="3868672"/>
            <a:ext cx="812885" cy="28422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130">
                <a:latin typeface="Noto Sans CJK JP Black"/>
                <a:cs typeface="Noto Sans CJK JP Black"/>
              </a:rPr>
              <a:t>홍준표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37588" y="4260116"/>
            <a:ext cx="516890" cy="0"/>
          </a:xfrm>
          <a:custGeom>
            <a:avLst/>
            <a:gdLst/>
            <a:rect l="l" t="t" r="r" b="b"/>
            <a:pathLst>
              <a:path w="516889">
                <a:moveTo>
                  <a:pt x="0" y="0"/>
                </a:moveTo>
                <a:lnTo>
                  <a:pt x="516798" y="0"/>
                </a:lnTo>
              </a:path>
            </a:pathLst>
          </a:custGeom>
          <a:ln w="57149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5" name="object 15"/>
          <p:cNvSpPr/>
          <p:nvPr/>
        </p:nvSpPr>
        <p:spPr>
          <a:xfrm>
            <a:off x="9478281" y="1330294"/>
            <a:ext cx="2113915" cy="2113915"/>
          </a:xfrm>
          <a:custGeom>
            <a:avLst/>
            <a:gdLst/>
            <a:rect l="l" t="t" r="r" b="b"/>
            <a:pathLst>
              <a:path w="2113915" h="2113915">
                <a:moveTo>
                  <a:pt x="1056947" y="2113898"/>
                </a:moveTo>
                <a:lnTo>
                  <a:pt x="1008567" y="2112810"/>
                </a:lnTo>
                <a:lnTo>
                  <a:pt x="960745" y="2109578"/>
                </a:lnTo>
                <a:lnTo>
                  <a:pt x="913528" y="2104249"/>
                </a:lnTo>
                <a:lnTo>
                  <a:pt x="866963" y="2096869"/>
                </a:lnTo>
                <a:lnTo>
                  <a:pt x="821096" y="2087484"/>
                </a:lnTo>
                <a:lnTo>
                  <a:pt x="775973" y="2076142"/>
                </a:lnTo>
                <a:lnTo>
                  <a:pt x="731642" y="2062889"/>
                </a:lnTo>
                <a:lnTo>
                  <a:pt x="688149" y="2047771"/>
                </a:lnTo>
                <a:lnTo>
                  <a:pt x="645541" y="2030836"/>
                </a:lnTo>
                <a:lnTo>
                  <a:pt x="603864" y="2012130"/>
                </a:lnTo>
                <a:lnTo>
                  <a:pt x="563165" y="1991699"/>
                </a:lnTo>
                <a:lnTo>
                  <a:pt x="523491" y="1969591"/>
                </a:lnTo>
                <a:lnTo>
                  <a:pt x="484888" y="1945851"/>
                </a:lnTo>
                <a:lnTo>
                  <a:pt x="447403" y="1920527"/>
                </a:lnTo>
                <a:lnTo>
                  <a:pt x="411083" y="1893666"/>
                </a:lnTo>
                <a:lnTo>
                  <a:pt x="375974" y="1865313"/>
                </a:lnTo>
                <a:lnTo>
                  <a:pt x="342123" y="1835515"/>
                </a:lnTo>
                <a:lnTo>
                  <a:pt x="309577" y="1804320"/>
                </a:lnTo>
                <a:lnTo>
                  <a:pt x="278382" y="1771774"/>
                </a:lnTo>
                <a:lnTo>
                  <a:pt x="248584" y="1737923"/>
                </a:lnTo>
                <a:lnTo>
                  <a:pt x="220232" y="1702814"/>
                </a:lnTo>
                <a:lnTo>
                  <a:pt x="193370" y="1666494"/>
                </a:lnTo>
                <a:lnTo>
                  <a:pt x="168046" y="1629009"/>
                </a:lnTo>
                <a:lnTo>
                  <a:pt x="144307" y="1590406"/>
                </a:lnTo>
                <a:lnTo>
                  <a:pt x="122198" y="1550732"/>
                </a:lnTo>
                <a:lnTo>
                  <a:pt x="101768" y="1510033"/>
                </a:lnTo>
                <a:lnTo>
                  <a:pt x="83061" y="1468357"/>
                </a:lnTo>
                <a:lnTo>
                  <a:pt x="66126" y="1425748"/>
                </a:lnTo>
                <a:lnTo>
                  <a:pt x="51009" y="1382255"/>
                </a:lnTo>
                <a:lnTo>
                  <a:pt x="37756" y="1337924"/>
                </a:lnTo>
                <a:lnTo>
                  <a:pt x="26413" y="1292802"/>
                </a:lnTo>
                <a:lnTo>
                  <a:pt x="17029" y="1246934"/>
                </a:lnTo>
                <a:lnTo>
                  <a:pt x="9648" y="1200369"/>
                </a:lnTo>
                <a:lnTo>
                  <a:pt x="4319" y="1153152"/>
                </a:lnTo>
                <a:lnTo>
                  <a:pt x="1087" y="1105330"/>
                </a:lnTo>
                <a:lnTo>
                  <a:pt x="0" y="1056950"/>
                </a:lnTo>
                <a:lnTo>
                  <a:pt x="1087" y="1008569"/>
                </a:lnTo>
                <a:lnTo>
                  <a:pt x="4319" y="960746"/>
                </a:lnTo>
                <a:lnTo>
                  <a:pt x="9648" y="913528"/>
                </a:lnTo>
                <a:lnTo>
                  <a:pt x="17029" y="866962"/>
                </a:lnTo>
                <a:lnTo>
                  <a:pt x="26413" y="821094"/>
                </a:lnTo>
                <a:lnTo>
                  <a:pt x="37756" y="775971"/>
                </a:lnTo>
                <a:lnTo>
                  <a:pt x="51009" y="731640"/>
                </a:lnTo>
                <a:lnTo>
                  <a:pt x="66126" y="688146"/>
                </a:lnTo>
                <a:lnTo>
                  <a:pt x="83061" y="645538"/>
                </a:lnTo>
                <a:lnTo>
                  <a:pt x="101768" y="603861"/>
                </a:lnTo>
                <a:lnTo>
                  <a:pt x="122198" y="563162"/>
                </a:lnTo>
                <a:lnTo>
                  <a:pt x="144307" y="523487"/>
                </a:lnTo>
                <a:lnTo>
                  <a:pt x="168046" y="484885"/>
                </a:lnTo>
                <a:lnTo>
                  <a:pt x="193370" y="447400"/>
                </a:lnTo>
                <a:lnTo>
                  <a:pt x="220232" y="411080"/>
                </a:lnTo>
                <a:lnTo>
                  <a:pt x="248584" y="375971"/>
                </a:lnTo>
                <a:lnTo>
                  <a:pt x="278382" y="342120"/>
                </a:lnTo>
                <a:lnTo>
                  <a:pt x="309577" y="309574"/>
                </a:lnTo>
                <a:lnTo>
                  <a:pt x="342123" y="278379"/>
                </a:lnTo>
                <a:lnTo>
                  <a:pt x="375974" y="248581"/>
                </a:lnTo>
                <a:lnTo>
                  <a:pt x="411083" y="220229"/>
                </a:lnTo>
                <a:lnTo>
                  <a:pt x="447403" y="193367"/>
                </a:lnTo>
                <a:lnTo>
                  <a:pt x="484888" y="168044"/>
                </a:lnTo>
                <a:lnTo>
                  <a:pt x="523491" y="144304"/>
                </a:lnTo>
                <a:lnTo>
                  <a:pt x="563165" y="122196"/>
                </a:lnTo>
                <a:lnTo>
                  <a:pt x="603864" y="101766"/>
                </a:lnTo>
                <a:lnTo>
                  <a:pt x="645541" y="83060"/>
                </a:lnTo>
                <a:lnTo>
                  <a:pt x="688149" y="66125"/>
                </a:lnTo>
                <a:lnTo>
                  <a:pt x="731642" y="51008"/>
                </a:lnTo>
                <a:lnTo>
                  <a:pt x="775973" y="37755"/>
                </a:lnTo>
                <a:lnTo>
                  <a:pt x="821096" y="26413"/>
                </a:lnTo>
                <a:lnTo>
                  <a:pt x="866963" y="17028"/>
                </a:lnTo>
                <a:lnTo>
                  <a:pt x="913528" y="9648"/>
                </a:lnTo>
                <a:lnTo>
                  <a:pt x="960745" y="4319"/>
                </a:lnTo>
                <a:lnTo>
                  <a:pt x="1008567" y="1087"/>
                </a:lnTo>
                <a:lnTo>
                  <a:pt x="1056947" y="0"/>
                </a:lnTo>
                <a:lnTo>
                  <a:pt x="1106285" y="1150"/>
                </a:lnTo>
                <a:lnTo>
                  <a:pt x="1155313" y="4583"/>
                </a:lnTo>
                <a:lnTo>
                  <a:pt x="1203957" y="10268"/>
                </a:lnTo>
                <a:lnTo>
                  <a:pt x="1252147" y="18176"/>
                </a:lnTo>
                <a:lnTo>
                  <a:pt x="1299809" y="28275"/>
                </a:lnTo>
                <a:lnTo>
                  <a:pt x="1346872" y="40537"/>
                </a:lnTo>
                <a:lnTo>
                  <a:pt x="1393263" y="54931"/>
                </a:lnTo>
                <a:lnTo>
                  <a:pt x="1438909" y="71428"/>
                </a:lnTo>
                <a:lnTo>
                  <a:pt x="1483740" y="89997"/>
                </a:lnTo>
                <a:lnTo>
                  <a:pt x="1527681" y="110609"/>
                </a:lnTo>
                <a:lnTo>
                  <a:pt x="1570662" y="133234"/>
                </a:lnTo>
                <a:lnTo>
                  <a:pt x="1612610" y="157841"/>
                </a:lnTo>
                <a:lnTo>
                  <a:pt x="1653452" y="184402"/>
                </a:lnTo>
                <a:lnTo>
                  <a:pt x="1693116" y="212885"/>
                </a:lnTo>
                <a:lnTo>
                  <a:pt x="1731531" y="243261"/>
                </a:lnTo>
                <a:lnTo>
                  <a:pt x="1768623" y="275501"/>
                </a:lnTo>
                <a:lnTo>
                  <a:pt x="1804321" y="309574"/>
                </a:lnTo>
                <a:lnTo>
                  <a:pt x="1838395" y="345274"/>
                </a:lnTo>
                <a:lnTo>
                  <a:pt x="1870635" y="382369"/>
                </a:lnTo>
                <a:lnTo>
                  <a:pt x="1901013" y="420785"/>
                </a:lnTo>
                <a:lnTo>
                  <a:pt x="1929496" y="460451"/>
                </a:lnTo>
                <a:lnTo>
                  <a:pt x="1956057" y="501294"/>
                </a:lnTo>
                <a:lnTo>
                  <a:pt x="1980664" y="543242"/>
                </a:lnTo>
                <a:lnTo>
                  <a:pt x="2003289" y="586223"/>
                </a:lnTo>
                <a:lnTo>
                  <a:pt x="2023901" y="630164"/>
                </a:lnTo>
                <a:lnTo>
                  <a:pt x="2042470" y="674994"/>
                </a:lnTo>
                <a:lnTo>
                  <a:pt x="2058966" y="720640"/>
                </a:lnTo>
                <a:lnTo>
                  <a:pt x="2073360" y="767030"/>
                </a:lnTo>
                <a:lnTo>
                  <a:pt x="2085621" y="814092"/>
                </a:lnTo>
                <a:lnTo>
                  <a:pt x="2095720" y="861753"/>
                </a:lnTo>
                <a:lnTo>
                  <a:pt x="2103627" y="909942"/>
                </a:lnTo>
                <a:lnTo>
                  <a:pt x="2109312" y="958586"/>
                </a:lnTo>
                <a:lnTo>
                  <a:pt x="2112744" y="1007613"/>
                </a:lnTo>
                <a:lnTo>
                  <a:pt x="2113895" y="1056950"/>
                </a:lnTo>
                <a:lnTo>
                  <a:pt x="2112808" y="1105330"/>
                </a:lnTo>
                <a:lnTo>
                  <a:pt x="2109576" y="1153152"/>
                </a:lnTo>
                <a:lnTo>
                  <a:pt x="2104247" y="1200369"/>
                </a:lnTo>
                <a:lnTo>
                  <a:pt x="2096867" y="1246934"/>
                </a:lnTo>
                <a:lnTo>
                  <a:pt x="2087483" y="1292802"/>
                </a:lnTo>
                <a:lnTo>
                  <a:pt x="2076141" y="1337924"/>
                </a:lnTo>
                <a:lnTo>
                  <a:pt x="2062888" y="1382255"/>
                </a:lnTo>
                <a:lnTo>
                  <a:pt x="2047771" y="1425748"/>
                </a:lnTo>
                <a:lnTo>
                  <a:pt x="2030837" y="1468357"/>
                </a:lnTo>
                <a:lnTo>
                  <a:pt x="2012131" y="1510033"/>
                </a:lnTo>
                <a:lnTo>
                  <a:pt x="1991701" y="1550732"/>
                </a:lnTo>
                <a:lnTo>
                  <a:pt x="1969594" y="1590406"/>
                </a:lnTo>
                <a:lnTo>
                  <a:pt x="1945855" y="1629009"/>
                </a:lnTo>
                <a:lnTo>
                  <a:pt x="1920532" y="1666494"/>
                </a:lnTo>
                <a:lnTo>
                  <a:pt x="1893671" y="1702814"/>
                </a:lnTo>
                <a:lnTo>
                  <a:pt x="1865319" y="1737923"/>
                </a:lnTo>
                <a:lnTo>
                  <a:pt x="1835522" y="1771774"/>
                </a:lnTo>
                <a:lnTo>
                  <a:pt x="1804327" y="1804320"/>
                </a:lnTo>
                <a:lnTo>
                  <a:pt x="1771781" y="1835515"/>
                </a:lnTo>
                <a:lnTo>
                  <a:pt x="1737931" y="1865313"/>
                </a:lnTo>
                <a:lnTo>
                  <a:pt x="1702822" y="1893666"/>
                </a:lnTo>
                <a:lnTo>
                  <a:pt x="1666502" y="1920527"/>
                </a:lnTo>
                <a:lnTo>
                  <a:pt x="1629018" y="1945851"/>
                </a:lnTo>
                <a:lnTo>
                  <a:pt x="1590415" y="1969591"/>
                </a:lnTo>
                <a:lnTo>
                  <a:pt x="1550741" y="1991699"/>
                </a:lnTo>
                <a:lnTo>
                  <a:pt x="1510042" y="2012130"/>
                </a:lnTo>
                <a:lnTo>
                  <a:pt x="1468365" y="2030836"/>
                </a:lnTo>
                <a:lnTo>
                  <a:pt x="1425756" y="2047771"/>
                </a:lnTo>
                <a:lnTo>
                  <a:pt x="1382262" y="2062889"/>
                </a:lnTo>
                <a:lnTo>
                  <a:pt x="1337930" y="2076142"/>
                </a:lnTo>
                <a:lnTo>
                  <a:pt x="1292807" y="2087484"/>
                </a:lnTo>
                <a:lnTo>
                  <a:pt x="1246938" y="2096869"/>
                </a:lnTo>
                <a:lnTo>
                  <a:pt x="1200372" y="2104249"/>
                </a:lnTo>
                <a:lnTo>
                  <a:pt x="1153153" y="2109578"/>
                </a:lnTo>
                <a:lnTo>
                  <a:pt x="1105329" y="2112810"/>
                </a:lnTo>
                <a:lnTo>
                  <a:pt x="1056947" y="2113898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6" name="object 16"/>
          <p:cNvSpPr txBox="1"/>
          <p:nvPr/>
        </p:nvSpPr>
        <p:spPr>
          <a:xfrm>
            <a:off x="9887025" y="1767866"/>
            <a:ext cx="1296670" cy="1108684"/>
          </a:xfrm>
          <a:prstGeom prst="rect">
            <a:avLst/>
          </a:prstGeom>
        </p:spPr>
        <p:txBody>
          <a:bodyPr vert="horz" wrap="square" lIns="0" tIns="10795" rIns="0" bIns="0">
            <a:spAutoFit/>
          </a:bodyPr>
          <a:lstStyle/>
          <a:p>
            <a:pPr marL="12700" algn="ctr">
              <a:lnSpc>
                <a:spcPct val="101000"/>
              </a:lnSpc>
              <a:spcBef>
                <a:spcPct val="0"/>
              </a:spcBef>
              <a:defRPr lang="ko-KR" altLang="en-US"/>
            </a:pPr>
            <a:r>
              <a:rPr lang="ko-KR" sz="1200" spc="100">
                <a:solidFill>
                  <a:srgbClr val="ffffff"/>
                </a:solidFill>
                <a:latin typeface="Noto Sans CJK JP Black"/>
                <a:cs typeface="Noto Sans CJK JP Black"/>
              </a:rPr>
              <a:t>첫 </a:t>
            </a:r>
            <a:r>
              <a:rPr lang="ko-KR" sz="1200" spc="65">
                <a:solidFill>
                  <a:srgbClr val="ffffff"/>
                </a:solidFill>
                <a:latin typeface="Noto Sans CJK JP Black"/>
                <a:cs typeface="Noto Sans CJK JP Black"/>
              </a:rPr>
              <a:t>메인화면</a:t>
            </a:r>
            <a:r>
              <a:rPr lang="ko-KR" sz="1200" spc="6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ko-KR" sz="1200" spc="65">
                <a:solidFill>
                  <a:srgbClr val="ffffff"/>
                </a:solidFill>
                <a:latin typeface="Noto Sans CJK JP Black"/>
                <a:cs typeface="Noto Sans CJK JP Black"/>
              </a:rPr>
              <a:t>회원가입</a:t>
            </a:r>
            <a:r>
              <a:rPr lang="ko-KR" sz="1200" spc="6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ko-KR" sz="1200" spc="-7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200" spc="52">
                <a:solidFill>
                  <a:srgbClr val="ffffff"/>
                </a:solidFill>
                <a:latin typeface="Noto Sans CJK JP Black"/>
                <a:cs typeface="Noto Sans CJK JP Black"/>
              </a:rPr>
              <a:t>로그인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200" spc="100">
                <a:solidFill>
                  <a:srgbClr val="ffffff"/>
                </a:solidFill>
                <a:latin typeface="Noto Sans CJK JP Black"/>
                <a:cs typeface="Noto Sans CJK JP Black"/>
              </a:rPr>
              <a:t>순서도 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lang="ko-KR" sz="1200" spc="52">
                <a:solidFill>
                  <a:srgbClr val="ffffff"/>
                </a:solidFill>
                <a:latin typeface="Noto Sans CJK JP Black"/>
                <a:cs typeface="Noto Sans CJK JP Black"/>
              </a:rPr>
              <a:t>구상도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lang="ko-KR" sz="1200" spc="100">
                <a:solidFill>
                  <a:srgbClr val="ffffff"/>
                </a:solidFill>
                <a:latin typeface="Noto Sans CJK JP Black"/>
                <a:cs typeface="Noto Sans CJK JP Black"/>
              </a:rPr>
              <a:t>더미파일 작성  </a:t>
            </a:r>
            <a:r>
              <a:rPr lang="ko-KR" sz="1200" spc="4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41">
                <a:solidFill>
                  <a:srgbClr val="ffffff"/>
                </a:solidFill>
                <a:latin typeface="Noto Sans CJK JP Black"/>
                <a:cs typeface="Noto Sans CJK JP Black"/>
              </a:rPr>
              <a:t>수강생</a:t>
            </a:r>
            <a:r>
              <a:rPr lang="ko-KR" sz="1200" spc="4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ko-KR" sz="1200" spc="41">
              <a:solidFill>
                <a:srgbClr val="ffffff"/>
              </a:solidFill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ko-KR" sz="1200" spc="100">
                <a:solidFill>
                  <a:srgbClr val="ffffff"/>
                </a:solidFill>
                <a:latin typeface="Noto Sans CJK JP Black"/>
                <a:cs typeface="Noto Sans CJK JP Black"/>
              </a:rPr>
              <a:t>최종 요약본</a:t>
            </a:r>
            <a:r>
              <a:rPr lang="ko-KR" sz="1200" spc="-16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ko-KR" sz="1200" spc="100">
                <a:solidFill>
                  <a:srgbClr val="ffffff"/>
                </a:solidFill>
                <a:latin typeface="Noto Sans CJK JP Black"/>
                <a:cs typeface="Noto Sans CJK JP Black"/>
              </a:rPr>
              <a:t>작성</a:t>
            </a:r>
            <a:endParaRPr lang="ko-KR" sz="1200">
              <a:latin typeface="Noto Sans CJK JP Black"/>
              <a:cs typeface="Noto Sans CJK JP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79613" y="3868672"/>
            <a:ext cx="793188" cy="28422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130">
                <a:latin typeface="Noto Sans CJK JP Black"/>
                <a:cs typeface="Noto Sans CJK JP Black"/>
              </a:rPr>
              <a:t>유민정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76829" y="4260116"/>
            <a:ext cx="516890" cy="0"/>
          </a:xfrm>
          <a:custGeom>
            <a:avLst/>
            <a:gdLst/>
            <a:rect l="l" t="t" r="r" b="b"/>
            <a:pathLst>
              <a:path w="516890">
                <a:moveTo>
                  <a:pt x="0" y="0"/>
                </a:moveTo>
                <a:lnTo>
                  <a:pt x="516798" y="0"/>
                </a:lnTo>
              </a:path>
            </a:pathLst>
          </a:custGeom>
          <a:ln w="57149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9" name="object 19"/>
          <p:cNvSpPr/>
          <p:nvPr/>
        </p:nvSpPr>
        <p:spPr>
          <a:xfrm>
            <a:off x="2819419" y="3114143"/>
            <a:ext cx="2113915" cy="2113915"/>
          </a:xfrm>
          <a:custGeom>
            <a:avLst/>
            <a:gdLst/>
            <a:rect l="l" t="t" r="r" b="b"/>
            <a:pathLst>
              <a:path w="2113915" h="2113915">
                <a:moveTo>
                  <a:pt x="1056947" y="2113895"/>
                </a:moveTo>
                <a:lnTo>
                  <a:pt x="1008567" y="2112808"/>
                </a:lnTo>
                <a:lnTo>
                  <a:pt x="960745" y="2109576"/>
                </a:lnTo>
                <a:lnTo>
                  <a:pt x="913528" y="2104246"/>
                </a:lnTo>
                <a:lnTo>
                  <a:pt x="866963" y="2096866"/>
                </a:lnTo>
                <a:lnTo>
                  <a:pt x="821096" y="2087481"/>
                </a:lnTo>
                <a:lnTo>
                  <a:pt x="775973" y="2076139"/>
                </a:lnTo>
                <a:lnTo>
                  <a:pt x="731642" y="2062886"/>
                </a:lnTo>
                <a:lnTo>
                  <a:pt x="688149" y="2047769"/>
                </a:lnTo>
                <a:lnTo>
                  <a:pt x="645541" y="2030833"/>
                </a:lnTo>
                <a:lnTo>
                  <a:pt x="603864" y="2012127"/>
                </a:lnTo>
                <a:lnTo>
                  <a:pt x="563165" y="1991697"/>
                </a:lnTo>
                <a:lnTo>
                  <a:pt x="523491" y="1969588"/>
                </a:lnTo>
                <a:lnTo>
                  <a:pt x="484888" y="1945849"/>
                </a:lnTo>
                <a:lnTo>
                  <a:pt x="447403" y="1920525"/>
                </a:lnTo>
                <a:lnTo>
                  <a:pt x="411083" y="1893663"/>
                </a:lnTo>
                <a:lnTo>
                  <a:pt x="375974" y="1865310"/>
                </a:lnTo>
                <a:lnTo>
                  <a:pt x="342123" y="1835513"/>
                </a:lnTo>
                <a:lnTo>
                  <a:pt x="309577" y="1804318"/>
                </a:lnTo>
                <a:lnTo>
                  <a:pt x="278382" y="1771771"/>
                </a:lnTo>
                <a:lnTo>
                  <a:pt x="248584" y="1737920"/>
                </a:lnTo>
                <a:lnTo>
                  <a:pt x="220232" y="1702811"/>
                </a:lnTo>
                <a:lnTo>
                  <a:pt x="193370" y="1666491"/>
                </a:lnTo>
                <a:lnTo>
                  <a:pt x="168046" y="1629007"/>
                </a:lnTo>
                <a:lnTo>
                  <a:pt x="144307" y="1590404"/>
                </a:lnTo>
                <a:lnTo>
                  <a:pt x="122198" y="1550730"/>
                </a:lnTo>
                <a:lnTo>
                  <a:pt x="101768" y="1510031"/>
                </a:lnTo>
                <a:lnTo>
                  <a:pt x="83061" y="1468354"/>
                </a:lnTo>
                <a:lnTo>
                  <a:pt x="66126" y="1425746"/>
                </a:lnTo>
                <a:lnTo>
                  <a:pt x="51009" y="1382253"/>
                </a:lnTo>
                <a:lnTo>
                  <a:pt x="37756" y="1337922"/>
                </a:lnTo>
                <a:lnTo>
                  <a:pt x="26413" y="1292799"/>
                </a:lnTo>
                <a:lnTo>
                  <a:pt x="17029" y="1246932"/>
                </a:lnTo>
                <a:lnTo>
                  <a:pt x="9648" y="1200366"/>
                </a:lnTo>
                <a:lnTo>
                  <a:pt x="4319" y="1153149"/>
                </a:lnTo>
                <a:lnTo>
                  <a:pt x="1087" y="1105327"/>
                </a:lnTo>
                <a:lnTo>
                  <a:pt x="0" y="1056947"/>
                </a:lnTo>
                <a:lnTo>
                  <a:pt x="1087" y="1008565"/>
                </a:lnTo>
                <a:lnTo>
                  <a:pt x="4319" y="960742"/>
                </a:lnTo>
                <a:lnTo>
                  <a:pt x="9648" y="913523"/>
                </a:lnTo>
                <a:lnTo>
                  <a:pt x="17029" y="866956"/>
                </a:lnTo>
                <a:lnTo>
                  <a:pt x="26413" y="821088"/>
                </a:lnTo>
                <a:lnTo>
                  <a:pt x="37756" y="775964"/>
                </a:lnTo>
                <a:lnTo>
                  <a:pt x="51009" y="731633"/>
                </a:lnTo>
                <a:lnTo>
                  <a:pt x="66126" y="688139"/>
                </a:lnTo>
                <a:lnTo>
                  <a:pt x="83061" y="645530"/>
                </a:lnTo>
                <a:lnTo>
                  <a:pt x="101768" y="603853"/>
                </a:lnTo>
                <a:lnTo>
                  <a:pt x="122198" y="563154"/>
                </a:lnTo>
                <a:lnTo>
                  <a:pt x="144307" y="523480"/>
                </a:lnTo>
                <a:lnTo>
                  <a:pt x="168046" y="484877"/>
                </a:lnTo>
                <a:lnTo>
                  <a:pt x="193370" y="447393"/>
                </a:lnTo>
                <a:lnTo>
                  <a:pt x="220232" y="411073"/>
                </a:lnTo>
                <a:lnTo>
                  <a:pt x="248584" y="375964"/>
                </a:lnTo>
                <a:lnTo>
                  <a:pt x="278382" y="342114"/>
                </a:lnTo>
                <a:lnTo>
                  <a:pt x="309577" y="309568"/>
                </a:lnTo>
                <a:lnTo>
                  <a:pt x="342123" y="278373"/>
                </a:lnTo>
                <a:lnTo>
                  <a:pt x="375974" y="248576"/>
                </a:lnTo>
                <a:lnTo>
                  <a:pt x="411083" y="220224"/>
                </a:lnTo>
                <a:lnTo>
                  <a:pt x="447403" y="193363"/>
                </a:lnTo>
                <a:lnTo>
                  <a:pt x="484888" y="168040"/>
                </a:lnTo>
                <a:lnTo>
                  <a:pt x="523491" y="144301"/>
                </a:lnTo>
                <a:lnTo>
                  <a:pt x="563165" y="122193"/>
                </a:lnTo>
                <a:lnTo>
                  <a:pt x="603864" y="101763"/>
                </a:lnTo>
                <a:lnTo>
                  <a:pt x="645541" y="83058"/>
                </a:lnTo>
                <a:lnTo>
                  <a:pt x="688149" y="66123"/>
                </a:lnTo>
                <a:lnTo>
                  <a:pt x="731642" y="51006"/>
                </a:lnTo>
                <a:lnTo>
                  <a:pt x="775973" y="37754"/>
                </a:lnTo>
                <a:lnTo>
                  <a:pt x="821096" y="26412"/>
                </a:lnTo>
                <a:lnTo>
                  <a:pt x="866963" y="17028"/>
                </a:lnTo>
                <a:lnTo>
                  <a:pt x="913528" y="9648"/>
                </a:lnTo>
                <a:lnTo>
                  <a:pt x="960745" y="4319"/>
                </a:lnTo>
                <a:lnTo>
                  <a:pt x="1008567" y="1087"/>
                </a:lnTo>
                <a:lnTo>
                  <a:pt x="1056947" y="0"/>
                </a:lnTo>
                <a:lnTo>
                  <a:pt x="1106285" y="1150"/>
                </a:lnTo>
                <a:lnTo>
                  <a:pt x="1155313" y="4583"/>
                </a:lnTo>
                <a:lnTo>
                  <a:pt x="1203957" y="10268"/>
                </a:lnTo>
                <a:lnTo>
                  <a:pt x="1252147" y="18175"/>
                </a:lnTo>
                <a:lnTo>
                  <a:pt x="1299809" y="28274"/>
                </a:lnTo>
                <a:lnTo>
                  <a:pt x="1346872" y="40535"/>
                </a:lnTo>
                <a:lnTo>
                  <a:pt x="1393263" y="54929"/>
                </a:lnTo>
                <a:lnTo>
                  <a:pt x="1438909" y="71425"/>
                </a:lnTo>
                <a:lnTo>
                  <a:pt x="1483740" y="89994"/>
                </a:lnTo>
                <a:lnTo>
                  <a:pt x="1527681" y="110606"/>
                </a:lnTo>
                <a:lnTo>
                  <a:pt x="1570662" y="133230"/>
                </a:lnTo>
                <a:lnTo>
                  <a:pt x="1612610" y="157838"/>
                </a:lnTo>
                <a:lnTo>
                  <a:pt x="1653452" y="184398"/>
                </a:lnTo>
                <a:lnTo>
                  <a:pt x="1693116" y="212882"/>
                </a:lnTo>
                <a:lnTo>
                  <a:pt x="1731531" y="243259"/>
                </a:lnTo>
                <a:lnTo>
                  <a:pt x="1768623" y="275500"/>
                </a:lnTo>
                <a:lnTo>
                  <a:pt x="1804321" y="309574"/>
                </a:lnTo>
                <a:lnTo>
                  <a:pt x="1838395" y="345276"/>
                </a:lnTo>
                <a:lnTo>
                  <a:pt x="1870635" y="382371"/>
                </a:lnTo>
                <a:lnTo>
                  <a:pt x="1901013" y="420787"/>
                </a:lnTo>
                <a:lnTo>
                  <a:pt x="1929496" y="460453"/>
                </a:lnTo>
                <a:lnTo>
                  <a:pt x="1956057" y="501296"/>
                </a:lnTo>
                <a:lnTo>
                  <a:pt x="1980664" y="543244"/>
                </a:lnTo>
                <a:lnTo>
                  <a:pt x="2003289" y="586224"/>
                </a:lnTo>
                <a:lnTo>
                  <a:pt x="2023901" y="630165"/>
                </a:lnTo>
                <a:lnTo>
                  <a:pt x="2042470" y="674994"/>
                </a:lnTo>
                <a:lnTo>
                  <a:pt x="2058966" y="720640"/>
                </a:lnTo>
                <a:lnTo>
                  <a:pt x="2073360" y="767029"/>
                </a:lnTo>
                <a:lnTo>
                  <a:pt x="2085621" y="814090"/>
                </a:lnTo>
                <a:lnTo>
                  <a:pt x="2095720" y="861751"/>
                </a:lnTo>
                <a:lnTo>
                  <a:pt x="2103627" y="909940"/>
                </a:lnTo>
                <a:lnTo>
                  <a:pt x="2109312" y="958583"/>
                </a:lnTo>
                <a:lnTo>
                  <a:pt x="2112744" y="1007610"/>
                </a:lnTo>
                <a:lnTo>
                  <a:pt x="2113895" y="1056947"/>
                </a:lnTo>
                <a:lnTo>
                  <a:pt x="2112808" y="1105327"/>
                </a:lnTo>
                <a:lnTo>
                  <a:pt x="2109576" y="1153149"/>
                </a:lnTo>
                <a:lnTo>
                  <a:pt x="2104247" y="1200366"/>
                </a:lnTo>
                <a:lnTo>
                  <a:pt x="2096867" y="1246932"/>
                </a:lnTo>
                <a:lnTo>
                  <a:pt x="2087483" y="1292799"/>
                </a:lnTo>
                <a:lnTo>
                  <a:pt x="2076141" y="1337922"/>
                </a:lnTo>
                <a:lnTo>
                  <a:pt x="2062888" y="1382253"/>
                </a:lnTo>
                <a:lnTo>
                  <a:pt x="2047771" y="1425746"/>
                </a:lnTo>
                <a:lnTo>
                  <a:pt x="2030837" y="1468354"/>
                </a:lnTo>
                <a:lnTo>
                  <a:pt x="2012131" y="1510031"/>
                </a:lnTo>
                <a:lnTo>
                  <a:pt x="1991701" y="1550730"/>
                </a:lnTo>
                <a:lnTo>
                  <a:pt x="1969594" y="1590404"/>
                </a:lnTo>
                <a:lnTo>
                  <a:pt x="1945855" y="1629007"/>
                </a:lnTo>
                <a:lnTo>
                  <a:pt x="1920532" y="1666491"/>
                </a:lnTo>
                <a:lnTo>
                  <a:pt x="1893671" y="1702811"/>
                </a:lnTo>
                <a:lnTo>
                  <a:pt x="1865319" y="1737920"/>
                </a:lnTo>
                <a:lnTo>
                  <a:pt x="1835522" y="1771771"/>
                </a:lnTo>
                <a:lnTo>
                  <a:pt x="1804327" y="1804318"/>
                </a:lnTo>
                <a:lnTo>
                  <a:pt x="1771781" y="1835513"/>
                </a:lnTo>
                <a:lnTo>
                  <a:pt x="1737931" y="1865310"/>
                </a:lnTo>
                <a:lnTo>
                  <a:pt x="1702822" y="1893663"/>
                </a:lnTo>
                <a:lnTo>
                  <a:pt x="1666502" y="1920525"/>
                </a:lnTo>
                <a:lnTo>
                  <a:pt x="1629018" y="1945849"/>
                </a:lnTo>
                <a:lnTo>
                  <a:pt x="1590415" y="1969588"/>
                </a:lnTo>
                <a:lnTo>
                  <a:pt x="1550741" y="1991697"/>
                </a:lnTo>
                <a:lnTo>
                  <a:pt x="1510042" y="2012127"/>
                </a:lnTo>
                <a:lnTo>
                  <a:pt x="1468365" y="2030833"/>
                </a:lnTo>
                <a:lnTo>
                  <a:pt x="1425756" y="2047769"/>
                </a:lnTo>
                <a:lnTo>
                  <a:pt x="1382262" y="2062886"/>
                </a:lnTo>
                <a:lnTo>
                  <a:pt x="1337930" y="2076139"/>
                </a:lnTo>
                <a:lnTo>
                  <a:pt x="1292807" y="2087481"/>
                </a:lnTo>
                <a:lnTo>
                  <a:pt x="1246938" y="2096866"/>
                </a:lnTo>
                <a:lnTo>
                  <a:pt x="1200372" y="2104246"/>
                </a:lnTo>
                <a:lnTo>
                  <a:pt x="1153153" y="2109576"/>
                </a:lnTo>
                <a:lnTo>
                  <a:pt x="1105329" y="2112808"/>
                </a:lnTo>
                <a:lnTo>
                  <a:pt x="1056947" y="2113895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20" name="object 20"/>
          <p:cNvSpPr txBox="1"/>
          <p:nvPr/>
        </p:nvSpPr>
        <p:spPr>
          <a:xfrm>
            <a:off x="3218833" y="3580888"/>
            <a:ext cx="1315085" cy="1122551"/>
          </a:xfrm>
          <a:prstGeom prst="rect">
            <a:avLst/>
          </a:prstGeom>
        </p:spPr>
        <p:txBody>
          <a:bodyPr vert="horz" wrap="square" lIns="0" tIns="10795" rIns="0" bIns="0">
            <a:spAutoFit/>
          </a:bodyPr>
          <a:lstStyle/>
          <a:p>
            <a:pPr marL="12700" indent="12065" algn="ctr">
              <a:lnSpc>
                <a:spcPct val="101000"/>
              </a:lnSpc>
              <a:spcBef>
                <a:spcPct val="0"/>
              </a:spcBef>
              <a:defRPr lang="ko-KR" altLang="en-US"/>
            </a:pP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1 : 1 </a:t>
            </a:r>
            <a:r>
              <a:rPr lang="ko-KR" sz="1200" spc="100">
                <a:solidFill>
                  <a:srgbClr val="ffffff"/>
                </a:solidFill>
                <a:latin typeface="Noto Sans CJK JP Black"/>
                <a:cs typeface="Noto Sans CJK JP Black"/>
              </a:rPr>
              <a:t>문의기능  </a:t>
            </a:r>
            <a:r>
              <a:rPr lang="ko-KR" sz="1200" spc="4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41">
                <a:solidFill>
                  <a:srgbClr val="ffffff"/>
                </a:solidFill>
                <a:latin typeface="Noto Sans CJK JP Black"/>
                <a:cs typeface="Noto Sans CJK JP Black"/>
              </a:rPr>
              <a:t>관리자</a:t>
            </a:r>
            <a:r>
              <a:rPr lang="ko-KR" sz="1200" spc="4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ko-KR" sz="1200" spc="52">
                <a:solidFill>
                  <a:srgbClr val="ffffff"/>
                </a:solidFill>
                <a:latin typeface="Noto Sans CJK JP Black"/>
                <a:cs typeface="Noto Sans CJK JP Black"/>
              </a:rPr>
              <a:t>수강생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lang="ko-KR" sz="1200" spc="41">
                <a:solidFill>
                  <a:srgbClr val="ffffff"/>
                </a:solidFill>
                <a:latin typeface="Noto Sans CJK JP Black"/>
                <a:cs typeface="Noto Sans CJK JP Black"/>
              </a:rPr>
              <a:t>비회원</a:t>
            </a:r>
            <a:r>
              <a:rPr lang="ko-KR" sz="1200" spc="41">
                <a:solidFill>
                  <a:srgbClr val="ffffff"/>
                </a:solidFill>
                <a:latin typeface="Arial"/>
                <a:cs typeface="Arial"/>
              </a:rPr>
              <a:t>),  </a:t>
            </a:r>
            <a:r>
              <a:rPr lang="ko-KR" sz="1200" spc="52">
                <a:solidFill>
                  <a:srgbClr val="ffffff"/>
                </a:solidFill>
                <a:latin typeface="Noto Sans CJK JP Black"/>
                <a:cs typeface="Noto Sans CJK JP Black"/>
              </a:rPr>
              <a:t>강사모드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52">
                <a:solidFill>
                  <a:srgbClr val="ffffff"/>
                </a:solidFill>
                <a:latin typeface="Noto Sans CJK JP Black"/>
                <a:cs typeface="Noto Sans CJK JP Black"/>
              </a:rPr>
              <a:t>전체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),  </a:t>
            </a:r>
            <a:r>
              <a:rPr lang="ko-KR" sz="1200" spc="100">
                <a:solidFill>
                  <a:srgbClr val="ffffff"/>
                </a:solidFill>
                <a:latin typeface="Noto Sans CJK JP Black"/>
                <a:cs typeface="Noto Sans CJK JP Black"/>
              </a:rPr>
              <a:t>관리</a:t>
            </a:r>
            <a:r>
              <a:rPr lang="ko-KR" sz="1200" spc="28">
                <a:solidFill>
                  <a:srgbClr val="ffffff"/>
                </a:solidFill>
                <a:latin typeface="Noto Sans CJK JP Black"/>
                <a:cs typeface="Noto Sans CJK JP Black"/>
              </a:rPr>
              <a:t>자</a:t>
            </a:r>
            <a:r>
              <a:rPr lang="ko-KR" sz="1200" spc="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100">
                <a:solidFill>
                  <a:srgbClr val="ffffff"/>
                </a:solidFill>
                <a:latin typeface="Noto Sans CJK JP Black"/>
                <a:cs typeface="Noto Sans CJK JP Black"/>
              </a:rPr>
              <a:t>강사관</a:t>
            </a:r>
            <a:r>
              <a:rPr lang="ko-KR" sz="1200">
                <a:solidFill>
                  <a:srgbClr val="ffffff"/>
                </a:solidFill>
                <a:latin typeface="Noto Sans CJK JP Black"/>
                <a:cs typeface="Noto Sans CJK JP Black"/>
              </a:rPr>
              <a:t>리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),  </a:t>
            </a:r>
            <a:r>
              <a:rPr lang="ko-KR" sz="1200" spc="100">
                <a:solidFill>
                  <a:srgbClr val="ffffff"/>
                </a:solidFill>
                <a:latin typeface="Noto Sans CJK JP Black"/>
                <a:cs typeface="Noto Sans CJK JP Black"/>
              </a:rPr>
              <a:t>더미파일 작성  </a:t>
            </a:r>
            <a:r>
              <a:rPr lang="ko-KR" sz="1200" spc="28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28">
                <a:solidFill>
                  <a:srgbClr val="ffffff"/>
                </a:solidFill>
                <a:latin typeface="Noto Sans CJK JP Black"/>
                <a:cs typeface="Noto Sans CJK JP Black"/>
              </a:rPr>
              <a:t>강사</a:t>
            </a:r>
            <a:r>
              <a:rPr lang="ko-KR" sz="1200" spc="28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ko-KR"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20708" y="5652520"/>
            <a:ext cx="822692" cy="2815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130">
                <a:latin typeface="Noto Sans CJK JP Black"/>
                <a:cs typeface="Noto Sans CJK JP Black"/>
              </a:rPr>
              <a:t>한시연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17967" y="6043962"/>
            <a:ext cx="516890" cy="0"/>
          </a:xfrm>
          <a:custGeom>
            <a:avLst/>
            <a:gdLst/>
            <a:rect l="l" t="t" r="r" b="b"/>
            <a:pathLst>
              <a:path w="516889">
                <a:moveTo>
                  <a:pt x="0" y="0"/>
                </a:moveTo>
                <a:lnTo>
                  <a:pt x="516798" y="0"/>
                </a:lnTo>
              </a:path>
            </a:pathLst>
          </a:custGeom>
          <a:ln w="57149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23" name="object 23"/>
          <p:cNvSpPr/>
          <p:nvPr/>
        </p:nvSpPr>
        <p:spPr>
          <a:xfrm>
            <a:off x="7258660" y="3114143"/>
            <a:ext cx="2113915" cy="2113915"/>
          </a:xfrm>
          <a:custGeom>
            <a:avLst/>
            <a:gdLst/>
            <a:rect l="l" t="t" r="r" b="b"/>
            <a:pathLst>
              <a:path w="2113915" h="2113915">
                <a:moveTo>
                  <a:pt x="1056947" y="2113895"/>
                </a:moveTo>
                <a:lnTo>
                  <a:pt x="1008567" y="2112808"/>
                </a:lnTo>
                <a:lnTo>
                  <a:pt x="960745" y="2109576"/>
                </a:lnTo>
                <a:lnTo>
                  <a:pt x="913528" y="2104246"/>
                </a:lnTo>
                <a:lnTo>
                  <a:pt x="866963" y="2096866"/>
                </a:lnTo>
                <a:lnTo>
                  <a:pt x="821096" y="2087481"/>
                </a:lnTo>
                <a:lnTo>
                  <a:pt x="775973" y="2076139"/>
                </a:lnTo>
                <a:lnTo>
                  <a:pt x="731642" y="2062886"/>
                </a:lnTo>
                <a:lnTo>
                  <a:pt x="688149" y="2047769"/>
                </a:lnTo>
                <a:lnTo>
                  <a:pt x="645541" y="2030833"/>
                </a:lnTo>
                <a:lnTo>
                  <a:pt x="603864" y="2012127"/>
                </a:lnTo>
                <a:lnTo>
                  <a:pt x="563165" y="1991697"/>
                </a:lnTo>
                <a:lnTo>
                  <a:pt x="523491" y="1969588"/>
                </a:lnTo>
                <a:lnTo>
                  <a:pt x="484888" y="1945849"/>
                </a:lnTo>
                <a:lnTo>
                  <a:pt x="447403" y="1920525"/>
                </a:lnTo>
                <a:lnTo>
                  <a:pt x="411083" y="1893663"/>
                </a:lnTo>
                <a:lnTo>
                  <a:pt x="375974" y="1865310"/>
                </a:lnTo>
                <a:lnTo>
                  <a:pt x="342123" y="1835513"/>
                </a:lnTo>
                <a:lnTo>
                  <a:pt x="309577" y="1804318"/>
                </a:lnTo>
                <a:lnTo>
                  <a:pt x="278382" y="1771771"/>
                </a:lnTo>
                <a:lnTo>
                  <a:pt x="248584" y="1737920"/>
                </a:lnTo>
                <a:lnTo>
                  <a:pt x="220232" y="1702811"/>
                </a:lnTo>
                <a:lnTo>
                  <a:pt x="193370" y="1666491"/>
                </a:lnTo>
                <a:lnTo>
                  <a:pt x="168046" y="1629007"/>
                </a:lnTo>
                <a:lnTo>
                  <a:pt x="144307" y="1590404"/>
                </a:lnTo>
                <a:lnTo>
                  <a:pt x="122198" y="1550730"/>
                </a:lnTo>
                <a:lnTo>
                  <a:pt x="101768" y="1510031"/>
                </a:lnTo>
                <a:lnTo>
                  <a:pt x="83061" y="1468354"/>
                </a:lnTo>
                <a:lnTo>
                  <a:pt x="66126" y="1425746"/>
                </a:lnTo>
                <a:lnTo>
                  <a:pt x="51009" y="1382253"/>
                </a:lnTo>
                <a:lnTo>
                  <a:pt x="37756" y="1337922"/>
                </a:lnTo>
                <a:lnTo>
                  <a:pt x="26413" y="1292799"/>
                </a:lnTo>
                <a:lnTo>
                  <a:pt x="17029" y="1246932"/>
                </a:lnTo>
                <a:lnTo>
                  <a:pt x="9648" y="1200366"/>
                </a:lnTo>
                <a:lnTo>
                  <a:pt x="4319" y="1153149"/>
                </a:lnTo>
                <a:lnTo>
                  <a:pt x="1087" y="1105327"/>
                </a:lnTo>
                <a:lnTo>
                  <a:pt x="0" y="1056947"/>
                </a:lnTo>
                <a:lnTo>
                  <a:pt x="1087" y="1008565"/>
                </a:lnTo>
                <a:lnTo>
                  <a:pt x="4319" y="960742"/>
                </a:lnTo>
                <a:lnTo>
                  <a:pt x="9648" y="913523"/>
                </a:lnTo>
                <a:lnTo>
                  <a:pt x="17029" y="866956"/>
                </a:lnTo>
                <a:lnTo>
                  <a:pt x="26413" y="821088"/>
                </a:lnTo>
                <a:lnTo>
                  <a:pt x="37756" y="775964"/>
                </a:lnTo>
                <a:lnTo>
                  <a:pt x="51009" y="731633"/>
                </a:lnTo>
                <a:lnTo>
                  <a:pt x="66126" y="688139"/>
                </a:lnTo>
                <a:lnTo>
                  <a:pt x="83061" y="645530"/>
                </a:lnTo>
                <a:lnTo>
                  <a:pt x="101768" y="603853"/>
                </a:lnTo>
                <a:lnTo>
                  <a:pt x="122198" y="563154"/>
                </a:lnTo>
                <a:lnTo>
                  <a:pt x="144307" y="523480"/>
                </a:lnTo>
                <a:lnTo>
                  <a:pt x="168046" y="484877"/>
                </a:lnTo>
                <a:lnTo>
                  <a:pt x="193370" y="447393"/>
                </a:lnTo>
                <a:lnTo>
                  <a:pt x="220232" y="411073"/>
                </a:lnTo>
                <a:lnTo>
                  <a:pt x="248584" y="375964"/>
                </a:lnTo>
                <a:lnTo>
                  <a:pt x="278382" y="342114"/>
                </a:lnTo>
                <a:lnTo>
                  <a:pt x="309577" y="309568"/>
                </a:lnTo>
                <a:lnTo>
                  <a:pt x="342123" y="278373"/>
                </a:lnTo>
                <a:lnTo>
                  <a:pt x="375974" y="248576"/>
                </a:lnTo>
                <a:lnTo>
                  <a:pt x="411083" y="220224"/>
                </a:lnTo>
                <a:lnTo>
                  <a:pt x="447403" y="193363"/>
                </a:lnTo>
                <a:lnTo>
                  <a:pt x="484888" y="168040"/>
                </a:lnTo>
                <a:lnTo>
                  <a:pt x="523491" y="144301"/>
                </a:lnTo>
                <a:lnTo>
                  <a:pt x="563165" y="122193"/>
                </a:lnTo>
                <a:lnTo>
                  <a:pt x="603864" y="101763"/>
                </a:lnTo>
                <a:lnTo>
                  <a:pt x="645541" y="83058"/>
                </a:lnTo>
                <a:lnTo>
                  <a:pt x="688149" y="66123"/>
                </a:lnTo>
                <a:lnTo>
                  <a:pt x="731642" y="51006"/>
                </a:lnTo>
                <a:lnTo>
                  <a:pt x="775973" y="37754"/>
                </a:lnTo>
                <a:lnTo>
                  <a:pt x="821096" y="26412"/>
                </a:lnTo>
                <a:lnTo>
                  <a:pt x="866963" y="17028"/>
                </a:lnTo>
                <a:lnTo>
                  <a:pt x="913528" y="9648"/>
                </a:lnTo>
                <a:lnTo>
                  <a:pt x="960745" y="4319"/>
                </a:lnTo>
                <a:lnTo>
                  <a:pt x="1008567" y="1087"/>
                </a:lnTo>
                <a:lnTo>
                  <a:pt x="1056947" y="0"/>
                </a:lnTo>
                <a:lnTo>
                  <a:pt x="1106285" y="1150"/>
                </a:lnTo>
                <a:lnTo>
                  <a:pt x="1155313" y="4583"/>
                </a:lnTo>
                <a:lnTo>
                  <a:pt x="1203957" y="10268"/>
                </a:lnTo>
                <a:lnTo>
                  <a:pt x="1252147" y="18175"/>
                </a:lnTo>
                <a:lnTo>
                  <a:pt x="1299809" y="28274"/>
                </a:lnTo>
                <a:lnTo>
                  <a:pt x="1346872" y="40535"/>
                </a:lnTo>
                <a:lnTo>
                  <a:pt x="1393263" y="54929"/>
                </a:lnTo>
                <a:lnTo>
                  <a:pt x="1438909" y="71425"/>
                </a:lnTo>
                <a:lnTo>
                  <a:pt x="1483740" y="89994"/>
                </a:lnTo>
                <a:lnTo>
                  <a:pt x="1527681" y="110606"/>
                </a:lnTo>
                <a:lnTo>
                  <a:pt x="1570662" y="133230"/>
                </a:lnTo>
                <a:lnTo>
                  <a:pt x="1612610" y="157838"/>
                </a:lnTo>
                <a:lnTo>
                  <a:pt x="1653452" y="184398"/>
                </a:lnTo>
                <a:lnTo>
                  <a:pt x="1693116" y="212882"/>
                </a:lnTo>
                <a:lnTo>
                  <a:pt x="1731531" y="243259"/>
                </a:lnTo>
                <a:lnTo>
                  <a:pt x="1768623" y="275500"/>
                </a:lnTo>
                <a:lnTo>
                  <a:pt x="1804321" y="309574"/>
                </a:lnTo>
                <a:lnTo>
                  <a:pt x="1838395" y="345276"/>
                </a:lnTo>
                <a:lnTo>
                  <a:pt x="1870635" y="382371"/>
                </a:lnTo>
                <a:lnTo>
                  <a:pt x="1901013" y="420787"/>
                </a:lnTo>
                <a:lnTo>
                  <a:pt x="1929496" y="460453"/>
                </a:lnTo>
                <a:lnTo>
                  <a:pt x="1956057" y="501296"/>
                </a:lnTo>
                <a:lnTo>
                  <a:pt x="1980664" y="543244"/>
                </a:lnTo>
                <a:lnTo>
                  <a:pt x="2003289" y="586224"/>
                </a:lnTo>
                <a:lnTo>
                  <a:pt x="2023901" y="630165"/>
                </a:lnTo>
                <a:lnTo>
                  <a:pt x="2042470" y="674994"/>
                </a:lnTo>
                <a:lnTo>
                  <a:pt x="2058966" y="720640"/>
                </a:lnTo>
                <a:lnTo>
                  <a:pt x="2073360" y="767029"/>
                </a:lnTo>
                <a:lnTo>
                  <a:pt x="2085621" y="814090"/>
                </a:lnTo>
                <a:lnTo>
                  <a:pt x="2095720" y="861751"/>
                </a:lnTo>
                <a:lnTo>
                  <a:pt x="2103627" y="909940"/>
                </a:lnTo>
                <a:lnTo>
                  <a:pt x="2109312" y="958583"/>
                </a:lnTo>
                <a:lnTo>
                  <a:pt x="2112744" y="1007610"/>
                </a:lnTo>
                <a:lnTo>
                  <a:pt x="2113895" y="1056947"/>
                </a:lnTo>
                <a:lnTo>
                  <a:pt x="2112808" y="1105327"/>
                </a:lnTo>
                <a:lnTo>
                  <a:pt x="2109576" y="1153149"/>
                </a:lnTo>
                <a:lnTo>
                  <a:pt x="2104247" y="1200366"/>
                </a:lnTo>
                <a:lnTo>
                  <a:pt x="2096867" y="1246932"/>
                </a:lnTo>
                <a:lnTo>
                  <a:pt x="2087483" y="1292799"/>
                </a:lnTo>
                <a:lnTo>
                  <a:pt x="2076141" y="1337922"/>
                </a:lnTo>
                <a:lnTo>
                  <a:pt x="2062888" y="1382253"/>
                </a:lnTo>
                <a:lnTo>
                  <a:pt x="2047771" y="1425746"/>
                </a:lnTo>
                <a:lnTo>
                  <a:pt x="2030837" y="1468354"/>
                </a:lnTo>
                <a:lnTo>
                  <a:pt x="2012131" y="1510031"/>
                </a:lnTo>
                <a:lnTo>
                  <a:pt x="1991701" y="1550730"/>
                </a:lnTo>
                <a:lnTo>
                  <a:pt x="1969594" y="1590404"/>
                </a:lnTo>
                <a:lnTo>
                  <a:pt x="1945855" y="1629007"/>
                </a:lnTo>
                <a:lnTo>
                  <a:pt x="1920532" y="1666491"/>
                </a:lnTo>
                <a:lnTo>
                  <a:pt x="1893671" y="1702811"/>
                </a:lnTo>
                <a:lnTo>
                  <a:pt x="1865319" y="1737920"/>
                </a:lnTo>
                <a:lnTo>
                  <a:pt x="1835522" y="1771771"/>
                </a:lnTo>
                <a:lnTo>
                  <a:pt x="1804327" y="1804318"/>
                </a:lnTo>
                <a:lnTo>
                  <a:pt x="1771781" y="1835513"/>
                </a:lnTo>
                <a:lnTo>
                  <a:pt x="1737931" y="1865310"/>
                </a:lnTo>
                <a:lnTo>
                  <a:pt x="1702822" y="1893663"/>
                </a:lnTo>
                <a:lnTo>
                  <a:pt x="1666502" y="1920525"/>
                </a:lnTo>
                <a:lnTo>
                  <a:pt x="1629018" y="1945849"/>
                </a:lnTo>
                <a:lnTo>
                  <a:pt x="1590415" y="1969588"/>
                </a:lnTo>
                <a:lnTo>
                  <a:pt x="1550741" y="1991697"/>
                </a:lnTo>
                <a:lnTo>
                  <a:pt x="1510042" y="2012127"/>
                </a:lnTo>
                <a:lnTo>
                  <a:pt x="1468365" y="2030833"/>
                </a:lnTo>
                <a:lnTo>
                  <a:pt x="1425756" y="2047769"/>
                </a:lnTo>
                <a:lnTo>
                  <a:pt x="1382262" y="2062886"/>
                </a:lnTo>
                <a:lnTo>
                  <a:pt x="1337930" y="2076139"/>
                </a:lnTo>
                <a:lnTo>
                  <a:pt x="1292807" y="2087481"/>
                </a:lnTo>
                <a:lnTo>
                  <a:pt x="1246938" y="2096866"/>
                </a:lnTo>
                <a:lnTo>
                  <a:pt x="1200372" y="2104246"/>
                </a:lnTo>
                <a:lnTo>
                  <a:pt x="1153153" y="2109576"/>
                </a:lnTo>
                <a:lnTo>
                  <a:pt x="1105329" y="2112808"/>
                </a:lnTo>
                <a:lnTo>
                  <a:pt x="1056947" y="2113895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24" name="object 24"/>
          <p:cNvSpPr txBox="1"/>
          <p:nvPr/>
        </p:nvSpPr>
        <p:spPr>
          <a:xfrm>
            <a:off x="7676419" y="3428397"/>
            <a:ext cx="1278890" cy="1486503"/>
          </a:xfrm>
          <a:prstGeom prst="rect">
            <a:avLst/>
          </a:prstGeom>
        </p:spPr>
        <p:txBody>
          <a:bodyPr vert="horz" wrap="square" lIns="0" tIns="20320" rIns="0" bIns="0">
            <a:spAutoFit/>
          </a:bodyPr>
          <a:lstStyle/>
          <a:p>
            <a:pPr marL="160655" algn="ctr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교육과정</a:t>
            </a:r>
            <a:r>
              <a:rPr lang="ko-KR" sz="1200" spc="-41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조회 </a:t>
            </a:r>
            <a:r>
              <a:rPr lang="ko-KR" sz="1200" spc="17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52">
                <a:solidFill>
                  <a:srgbClr val="ffffff"/>
                </a:solidFill>
                <a:latin typeface="Noto Sans CJK JP Black"/>
                <a:cs typeface="Noto Sans CJK JP Black"/>
              </a:rPr>
              <a:t>비회원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관리자  </a:t>
            </a:r>
            <a:r>
              <a:rPr lang="ko-KR" sz="1200" spc="6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65">
                <a:solidFill>
                  <a:srgbClr val="ffffff"/>
                </a:solidFill>
                <a:latin typeface="Noto Sans CJK JP Black"/>
                <a:cs typeface="Noto Sans CJK JP Black"/>
              </a:rPr>
              <a:t>수강생</a:t>
            </a:r>
            <a:r>
              <a:rPr lang="ko-KR" sz="1200" spc="-17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ko-KR" sz="1200" spc="41">
                <a:solidFill>
                  <a:srgbClr val="ffffff"/>
                </a:solidFill>
                <a:latin typeface="Noto Sans CJK JP Black"/>
                <a:cs typeface="Noto Sans CJK JP Black"/>
              </a:rPr>
              <a:t>관리</a:t>
            </a:r>
            <a:r>
              <a:rPr lang="ko-KR" sz="1200" spc="41">
                <a:solidFill>
                  <a:srgbClr val="ffffff"/>
                </a:solidFill>
                <a:latin typeface="Arial"/>
                <a:cs typeface="Arial"/>
              </a:rPr>
              <a:t>),</a:t>
            </a:r>
            <a:endParaRPr lang="ko-KR" sz="1200" spc="41">
              <a:solidFill>
                <a:srgbClr val="ffffff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수강생</a:t>
            </a:r>
            <a:r>
              <a:rPr lang="ko-KR" sz="1200" spc="5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ko-KR" sz="1200" spc="52">
                <a:solidFill>
                  <a:srgbClr val="ffffff"/>
                </a:solidFill>
                <a:latin typeface="Noto Sans CJK JP Black"/>
                <a:cs typeface="Noto Sans CJK JP Black"/>
              </a:rPr>
              <a:t>모드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52">
                <a:solidFill>
                  <a:srgbClr val="ffffff"/>
                </a:solidFill>
                <a:latin typeface="Noto Sans CJK JP Black"/>
                <a:cs typeface="Noto Sans CJK JP Black"/>
              </a:rPr>
              <a:t>전체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), </a:t>
            </a:r>
            <a:r>
              <a:rPr lang="ko-KR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더미파일 작성  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ko-KR" sz="1200" spc="52">
                <a:solidFill>
                  <a:srgbClr val="ffffff"/>
                </a:solidFill>
                <a:latin typeface="Noto Sans CJK JP Black"/>
                <a:cs typeface="Noto Sans CJK JP Black"/>
              </a:rPr>
              <a:t>수강생</a:t>
            </a:r>
            <a:r>
              <a:rPr lang="ko-KR" sz="1200" spc="52">
                <a:solidFill>
                  <a:srgbClr val="ffffff"/>
                </a:solidFill>
                <a:latin typeface="Arial"/>
                <a:cs typeface="Arial"/>
              </a:rPr>
              <a:t>)  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기능명세서</a:t>
            </a:r>
            <a:r>
              <a:rPr lang="ko-KR" sz="1200" spc="17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lang="ko-KR" sz="1200" spc="88">
                <a:solidFill>
                  <a:srgbClr val="ffffff"/>
                </a:solidFill>
                <a:latin typeface="Noto Sans CJK JP Black"/>
                <a:cs typeface="Noto Sans CJK JP Black"/>
              </a:rPr>
              <a:t>작성</a:t>
            </a:r>
            <a:endParaRPr lang="ko-KR" sz="1200">
              <a:latin typeface="Noto Sans CJK JP Black"/>
              <a:cs typeface="Noto Sans CJK JP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59948" y="5652520"/>
            <a:ext cx="822691" cy="2815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1000"/>
              </a:spcBef>
              <a:defRPr lang="ko-KR" altLang="en-US"/>
            </a:pPr>
            <a:r>
              <a:rPr lang="ko-KR" sz="1800" spc="130">
                <a:latin typeface="Noto Sans CJK JP Black"/>
                <a:cs typeface="Noto Sans CJK JP Black"/>
              </a:rPr>
              <a:t>장정우</a:t>
            </a:r>
            <a:endParaRPr lang="ko-KR" sz="1800">
              <a:latin typeface="Noto Sans CJK JP Black"/>
              <a:cs typeface="Noto Sans CJK JP Black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57208" y="6043962"/>
            <a:ext cx="516890" cy="0"/>
          </a:xfrm>
          <a:custGeom>
            <a:avLst/>
            <a:gdLst/>
            <a:rect l="l" t="t" r="r" b="b"/>
            <a:pathLst>
              <a:path w="516890">
                <a:moveTo>
                  <a:pt x="0" y="0"/>
                </a:moveTo>
                <a:lnTo>
                  <a:pt x="516798" y="0"/>
                </a:lnTo>
              </a:path>
            </a:pathLst>
          </a:custGeom>
          <a:ln w="57149">
            <a:solidFill>
              <a:srgbClr val="024b80"/>
            </a:solidFill>
          </a:ln>
        </p:spPr>
        <p:txBody>
          <a:bodyPr wrap="square" lIns="0" tIns="0" rIns="0" bIns="0"/>
          <a:lstStyle/>
          <a:p>
            <a:pPr lvl="0">
              <a:defRPr lang="ko-KR" altLang="en-US"/>
            </a:pPr>
            <a:endParaRPr lang="ko-KR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4080" y="5268980"/>
            <a:ext cx="752475" cy="10668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03922" y="4353439"/>
            <a:ext cx="647700" cy="8001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70799" y="5295173"/>
            <a:ext cx="685800" cy="9715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34388" y="3501158"/>
            <a:ext cx="619125" cy="9906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1336" y="3581471"/>
            <a:ext cx="647700" cy="10572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3E588E4-80C2-476A-81BE-E4E7250B5D32}"/>
              </a:ext>
            </a:extLst>
          </p:cNvPr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F25633E-2ECC-4748-9F55-D4AE95FA06AD}"/>
              </a:ext>
            </a:extLst>
          </p:cNvPr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9CC90-E28C-4ED2-8F53-4F22E412F9E0}"/>
              </a:ext>
            </a:extLst>
          </p:cNvPr>
          <p:cNvSpPr txBox="1"/>
          <p:nvPr/>
        </p:nvSpPr>
        <p:spPr>
          <a:xfrm>
            <a:off x="4267200" y="20538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          </a:t>
            </a:r>
            <a:r>
              <a:rPr lang="ko-KR" altLang="en-US" sz="3600" b="1" dirty="0"/>
              <a:t>후기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F0E312DF-7D90-48C8-9875-BC3C45C77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512498"/>
              </p:ext>
            </p:extLst>
          </p:nvPr>
        </p:nvGraphicFramePr>
        <p:xfrm>
          <a:off x="1409700" y="918630"/>
          <a:ext cx="9372600" cy="535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50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1975" cy="6857986"/>
            <a:chOff x="0" y="0"/>
            <a:chExt cx="12191975" cy="6857986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75" cy="68579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82066" y="0"/>
              <a:ext cx="3939892" cy="21370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19599" y="1371600"/>
            <a:ext cx="38166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1055" dirty="0">
                <a:latin typeface="Bandal"/>
                <a:cs typeface="Bandal"/>
              </a:rPr>
              <a:t>프</a:t>
            </a:r>
            <a:r>
              <a:rPr sz="3900" b="0" spc="1055" dirty="0">
                <a:latin typeface="Bandal"/>
                <a:cs typeface="Bandal"/>
              </a:rPr>
              <a:t>로젝</a:t>
            </a:r>
            <a:r>
              <a:rPr sz="3800" b="0" spc="1055" dirty="0">
                <a:latin typeface="Bandal"/>
                <a:cs typeface="Bandal"/>
              </a:rPr>
              <a:t>트</a:t>
            </a:r>
            <a:r>
              <a:rPr sz="3800" b="0" spc="-700" dirty="0">
                <a:latin typeface="Bandal"/>
                <a:cs typeface="Bandal"/>
              </a:rPr>
              <a:t> </a:t>
            </a:r>
            <a:r>
              <a:rPr sz="3900" b="0" spc="960" dirty="0">
                <a:latin typeface="Bandal"/>
                <a:cs typeface="Bandal"/>
              </a:rPr>
              <a:t>일</a:t>
            </a:r>
            <a:r>
              <a:rPr sz="3800" b="0" spc="960" dirty="0">
                <a:latin typeface="Bandal"/>
                <a:cs typeface="Bandal"/>
              </a:rPr>
              <a:t>정</a:t>
            </a:r>
            <a:endParaRPr sz="3800" dirty="0">
              <a:latin typeface="Bandal"/>
              <a:cs typeface="Band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6397" y="2137015"/>
            <a:ext cx="11916410" cy="4207510"/>
            <a:chOff x="176397" y="2137015"/>
            <a:chExt cx="11916410" cy="4207510"/>
          </a:xfrm>
        </p:grpSpPr>
        <p:sp>
          <p:nvSpPr>
            <p:cNvPr id="7" name="object 7"/>
            <p:cNvSpPr/>
            <p:nvPr/>
          </p:nvSpPr>
          <p:spPr>
            <a:xfrm>
              <a:off x="176397" y="2137015"/>
              <a:ext cx="11916410" cy="4207510"/>
            </a:xfrm>
            <a:custGeom>
              <a:avLst/>
              <a:gdLst/>
              <a:ahLst/>
              <a:cxnLst/>
              <a:rect l="l" t="t" r="r" b="b"/>
              <a:pathLst>
                <a:path w="11916410" h="4207510">
                  <a:moveTo>
                    <a:pt x="11915977" y="4207421"/>
                  </a:moveTo>
                  <a:lnTo>
                    <a:pt x="0" y="4207421"/>
                  </a:lnTo>
                  <a:lnTo>
                    <a:pt x="0" y="0"/>
                  </a:lnTo>
                  <a:lnTo>
                    <a:pt x="11915977" y="0"/>
                  </a:lnTo>
                  <a:lnTo>
                    <a:pt x="11915977" y="4207421"/>
                  </a:lnTo>
                  <a:close/>
                </a:path>
              </a:pathLst>
            </a:custGeom>
            <a:solidFill>
              <a:srgbClr val="E8E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93808" y="3068624"/>
              <a:ext cx="7506970" cy="3275965"/>
            </a:xfrm>
            <a:custGeom>
              <a:avLst/>
              <a:gdLst/>
              <a:ahLst/>
              <a:cxnLst/>
              <a:rect l="l" t="t" r="r" b="b"/>
              <a:pathLst>
                <a:path w="7506970" h="3275965">
                  <a:moveTo>
                    <a:pt x="1501279" y="0"/>
                  </a:moveTo>
                  <a:lnTo>
                    <a:pt x="0" y="0"/>
                  </a:lnTo>
                  <a:lnTo>
                    <a:pt x="0" y="467969"/>
                  </a:lnTo>
                  <a:lnTo>
                    <a:pt x="1501279" y="467969"/>
                  </a:lnTo>
                  <a:lnTo>
                    <a:pt x="1501279" y="0"/>
                  </a:lnTo>
                  <a:close/>
                </a:path>
                <a:path w="7506970" h="3275965">
                  <a:moveTo>
                    <a:pt x="3002546" y="467969"/>
                  </a:moveTo>
                  <a:lnTo>
                    <a:pt x="1501279" y="467969"/>
                  </a:lnTo>
                  <a:lnTo>
                    <a:pt x="1501279" y="935951"/>
                  </a:lnTo>
                  <a:lnTo>
                    <a:pt x="3002546" y="935951"/>
                  </a:lnTo>
                  <a:lnTo>
                    <a:pt x="3002546" y="467969"/>
                  </a:lnTo>
                  <a:close/>
                </a:path>
                <a:path w="7506970" h="3275965">
                  <a:moveTo>
                    <a:pt x="4503813" y="935951"/>
                  </a:moveTo>
                  <a:lnTo>
                    <a:pt x="3002546" y="935951"/>
                  </a:lnTo>
                  <a:lnTo>
                    <a:pt x="3002546" y="1403921"/>
                  </a:lnTo>
                  <a:lnTo>
                    <a:pt x="4503813" y="1403921"/>
                  </a:lnTo>
                  <a:lnTo>
                    <a:pt x="4503813" y="935951"/>
                  </a:lnTo>
                  <a:close/>
                </a:path>
                <a:path w="7506970" h="3275965">
                  <a:moveTo>
                    <a:pt x="6005093" y="1403921"/>
                  </a:moveTo>
                  <a:lnTo>
                    <a:pt x="4503813" y="1403921"/>
                  </a:lnTo>
                  <a:lnTo>
                    <a:pt x="4503813" y="1871891"/>
                  </a:lnTo>
                  <a:lnTo>
                    <a:pt x="4503813" y="2339873"/>
                  </a:lnTo>
                  <a:lnTo>
                    <a:pt x="4503813" y="2807843"/>
                  </a:lnTo>
                  <a:lnTo>
                    <a:pt x="6005093" y="2807843"/>
                  </a:lnTo>
                  <a:lnTo>
                    <a:pt x="6005093" y="2339873"/>
                  </a:lnTo>
                  <a:lnTo>
                    <a:pt x="6005093" y="1871891"/>
                  </a:lnTo>
                  <a:lnTo>
                    <a:pt x="6005093" y="1403921"/>
                  </a:lnTo>
                  <a:close/>
                </a:path>
                <a:path w="7506970" h="3275965">
                  <a:moveTo>
                    <a:pt x="7506360" y="2807843"/>
                  </a:moveTo>
                  <a:lnTo>
                    <a:pt x="6005093" y="2807843"/>
                  </a:lnTo>
                  <a:lnTo>
                    <a:pt x="6005093" y="3275812"/>
                  </a:lnTo>
                  <a:lnTo>
                    <a:pt x="7506360" y="3275812"/>
                  </a:lnTo>
                  <a:lnTo>
                    <a:pt x="7506360" y="2807843"/>
                  </a:lnTo>
                  <a:close/>
                </a:path>
              </a:pathLst>
            </a:custGeom>
            <a:solidFill>
              <a:srgbClr val="0B5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62110" y="2122728"/>
          <a:ext cx="11915136" cy="43166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9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1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1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1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1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362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01725" marR="1152525" algn="ctr">
                        <a:lnSpc>
                          <a:spcPct val="100699"/>
                        </a:lnSpc>
                      </a:pPr>
                      <a:r>
                        <a:rPr sz="1800" b="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업무  내용</a:t>
                      </a:r>
                      <a:endParaRPr sz="1800">
                        <a:latin typeface="Bandal"/>
                        <a:cs typeface="Band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0" spc="525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추진</a:t>
                      </a:r>
                      <a:r>
                        <a:rPr sz="1800" b="0" spc="-254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27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일정</a:t>
                      </a:r>
                      <a:r>
                        <a:rPr sz="18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b="0" spc="27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일</a:t>
                      </a:r>
                      <a:r>
                        <a:rPr sz="1800" b="1" spc="2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1154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000" b="0" spc="58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비고</a:t>
                      </a:r>
                      <a:endParaRPr sz="2000">
                        <a:latin typeface="Bandal"/>
                        <a:cs typeface="Bandal"/>
                      </a:endParaRPr>
                    </a:p>
                  </a:txBody>
                  <a:tcPr marL="0" marR="0" marT="19939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9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4.27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~</a:t>
                      </a:r>
                      <a:r>
                        <a:rPr sz="2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5.1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~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5.6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~</a:t>
                      </a:r>
                      <a:r>
                        <a:rPr sz="20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5.12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5.13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~</a:t>
                      </a:r>
                      <a:r>
                        <a:rPr sz="20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5.18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939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974"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0" spc="375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주제</a:t>
                      </a:r>
                      <a:r>
                        <a:rPr sz="1800" b="0" spc="-26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선정</a:t>
                      </a:r>
                      <a:r>
                        <a:rPr sz="1800" b="0" spc="-26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및</a:t>
                      </a:r>
                      <a:r>
                        <a:rPr sz="1800" b="0" spc="-26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기획</a:t>
                      </a:r>
                      <a:endParaRPr sz="1800">
                        <a:latin typeface="Bandal"/>
                        <a:cs typeface="Band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974"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0" spc="525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순서</a:t>
                      </a:r>
                      <a:endParaRPr sz="1800">
                        <a:latin typeface="Bandal"/>
                        <a:cs typeface="Band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974"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0" spc="60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콘솔</a:t>
                      </a:r>
                      <a:r>
                        <a:rPr sz="1800" b="0" spc="-26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화면</a:t>
                      </a:r>
                      <a:r>
                        <a:rPr sz="1800" b="0" spc="-26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30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설계</a:t>
                      </a:r>
                      <a:endParaRPr sz="1800">
                        <a:latin typeface="Bandal"/>
                        <a:cs typeface="Band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974"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0" spc="525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임무</a:t>
                      </a:r>
                      <a:r>
                        <a:rPr sz="1800" b="0" spc="-26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525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분담</a:t>
                      </a:r>
                      <a:endParaRPr sz="1800">
                        <a:latin typeface="Bandal"/>
                        <a:cs typeface="Band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974"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0" spc="39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데이터파일</a:t>
                      </a:r>
                      <a:r>
                        <a:rPr sz="1800" b="0" spc="-275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30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설계</a:t>
                      </a:r>
                      <a:r>
                        <a:rPr sz="1800" b="0" spc="-27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및</a:t>
                      </a:r>
                      <a:r>
                        <a:rPr sz="1800" b="0" spc="-27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작성</a:t>
                      </a:r>
                      <a:endParaRPr sz="1800">
                        <a:latin typeface="Bandal"/>
                        <a:cs typeface="Band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974"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0" spc="525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구현</a:t>
                      </a:r>
                      <a:r>
                        <a:rPr sz="1800" b="0" spc="-26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및</a:t>
                      </a:r>
                      <a:r>
                        <a:rPr sz="1800" b="0" spc="-26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테스트</a:t>
                      </a:r>
                      <a:endParaRPr sz="1800">
                        <a:latin typeface="Bandal"/>
                        <a:cs typeface="Band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974"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결과</a:t>
                      </a:r>
                      <a:r>
                        <a:rPr sz="1800" b="0" spc="-265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5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보고서</a:t>
                      </a:r>
                      <a:r>
                        <a:rPr sz="1800" b="0" spc="-26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 </a:t>
                      </a:r>
                      <a:r>
                        <a:rPr sz="1800" b="0" spc="450" dirty="0">
                          <a:solidFill>
                            <a:srgbClr val="FFFFFF"/>
                          </a:solidFill>
                          <a:latin typeface="Bandal"/>
                          <a:cs typeface="Bandal"/>
                        </a:rPr>
                        <a:t>작성</a:t>
                      </a:r>
                      <a:endParaRPr sz="1800">
                        <a:latin typeface="Bandal"/>
                        <a:cs typeface="Band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B52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3765917" y="3170093"/>
            <a:ext cx="7006590" cy="3035300"/>
            <a:chOff x="3765917" y="3170093"/>
            <a:chExt cx="7006590" cy="3035300"/>
          </a:xfrm>
        </p:grpSpPr>
        <p:sp>
          <p:nvSpPr>
            <p:cNvPr id="11" name="object 11"/>
            <p:cNvSpPr/>
            <p:nvPr/>
          </p:nvSpPr>
          <p:spPr>
            <a:xfrm>
              <a:off x="3772267" y="3176443"/>
              <a:ext cx="1003300" cy="165100"/>
            </a:xfrm>
            <a:custGeom>
              <a:avLst/>
              <a:gdLst/>
              <a:ahLst/>
              <a:cxnLst/>
              <a:rect l="l" t="t" r="r" b="b"/>
              <a:pathLst>
                <a:path w="1003300" h="165100">
                  <a:moveTo>
                    <a:pt x="920698" y="164999"/>
                  </a:moveTo>
                  <a:lnTo>
                    <a:pt x="920698" y="123749"/>
                  </a:lnTo>
                  <a:lnTo>
                    <a:pt x="0" y="123749"/>
                  </a:lnTo>
                  <a:lnTo>
                    <a:pt x="0" y="41249"/>
                  </a:lnTo>
                  <a:lnTo>
                    <a:pt x="920698" y="41249"/>
                  </a:lnTo>
                  <a:lnTo>
                    <a:pt x="920698" y="0"/>
                  </a:lnTo>
                  <a:lnTo>
                    <a:pt x="1003197" y="82499"/>
                  </a:lnTo>
                  <a:lnTo>
                    <a:pt x="920698" y="164999"/>
                  </a:lnTo>
                  <a:close/>
                </a:path>
              </a:pathLst>
            </a:custGeom>
            <a:solidFill>
              <a:srgbClr val="CF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72267" y="3176443"/>
              <a:ext cx="1003300" cy="165100"/>
            </a:xfrm>
            <a:custGeom>
              <a:avLst/>
              <a:gdLst/>
              <a:ahLst/>
              <a:cxnLst/>
              <a:rect l="l" t="t" r="r" b="b"/>
              <a:pathLst>
                <a:path w="1003300" h="165100">
                  <a:moveTo>
                    <a:pt x="0" y="41249"/>
                  </a:moveTo>
                  <a:lnTo>
                    <a:pt x="920698" y="41249"/>
                  </a:lnTo>
                  <a:lnTo>
                    <a:pt x="920698" y="0"/>
                  </a:lnTo>
                  <a:lnTo>
                    <a:pt x="1003197" y="82499"/>
                  </a:lnTo>
                  <a:lnTo>
                    <a:pt x="920698" y="164999"/>
                  </a:lnTo>
                  <a:lnTo>
                    <a:pt x="920698" y="123749"/>
                  </a:lnTo>
                  <a:lnTo>
                    <a:pt x="0" y="123749"/>
                  </a:lnTo>
                  <a:lnTo>
                    <a:pt x="0" y="41249"/>
                  </a:lnTo>
                  <a:close/>
                </a:path>
              </a:pathLst>
            </a:custGeom>
            <a:ln w="12699">
              <a:solidFill>
                <a:srgbClr val="4270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4414" y="3633292"/>
              <a:ext cx="1003300" cy="190500"/>
            </a:xfrm>
            <a:custGeom>
              <a:avLst/>
              <a:gdLst/>
              <a:ahLst/>
              <a:cxnLst/>
              <a:rect l="l" t="t" r="r" b="b"/>
              <a:pathLst>
                <a:path w="1003300" h="190500">
                  <a:moveTo>
                    <a:pt x="907948" y="190499"/>
                  </a:moveTo>
                  <a:lnTo>
                    <a:pt x="907948" y="142874"/>
                  </a:lnTo>
                  <a:lnTo>
                    <a:pt x="0" y="142874"/>
                  </a:lnTo>
                  <a:lnTo>
                    <a:pt x="0" y="47624"/>
                  </a:lnTo>
                  <a:lnTo>
                    <a:pt x="907948" y="47624"/>
                  </a:lnTo>
                  <a:lnTo>
                    <a:pt x="907948" y="0"/>
                  </a:lnTo>
                  <a:lnTo>
                    <a:pt x="1003197" y="95249"/>
                  </a:lnTo>
                  <a:lnTo>
                    <a:pt x="907948" y="1904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4414" y="3633292"/>
              <a:ext cx="1003300" cy="190500"/>
            </a:xfrm>
            <a:custGeom>
              <a:avLst/>
              <a:gdLst/>
              <a:ahLst/>
              <a:cxnLst/>
              <a:rect l="l" t="t" r="r" b="b"/>
              <a:pathLst>
                <a:path w="1003300" h="190500">
                  <a:moveTo>
                    <a:pt x="0" y="47624"/>
                  </a:moveTo>
                  <a:lnTo>
                    <a:pt x="907948" y="47624"/>
                  </a:lnTo>
                  <a:lnTo>
                    <a:pt x="907948" y="0"/>
                  </a:lnTo>
                  <a:lnTo>
                    <a:pt x="1003197" y="95249"/>
                  </a:lnTo>
                  <a:lnTo>
                    <a:pt x="907948" y="190499"/>
                  </a:lnTo>
                  <a:lnTo>
                    <a:pt x="907948" y="142874"/>
                  </a:lnTo>
                  <a:lnTo>
                    <a:pt x="0" y="142874"/>
                  </a:lnTo>
                  <a:lnTo>
                    <a:pt x="0" y="47624"/>
                  </a:lnTo>
                  <a:close/>
                </a:path>
              </a:pathLst>
            </a:custGeom>
            <a:ln w="12699">
              <a:solidFill>
                <a:srgbClr val="4270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94936" y="4158216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946198" y="164999"/>
                  </a:move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94936" y="4158216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0" y="41249"/>
                  </a:move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close/>
                </a:path>
              </a:pathLst>
            </a:custGeom>
            <a:ln w="12699">
              <a:solidFill>
                <a:srgbClr val="4270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21958" y="4610090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946198" y="164999"/>
                  </a:move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21958" y="4610090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0" y="41249"/>
                  </a:move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close/>
                </a:path>
              </a:pathLst>
            </a:custGeom>
            <a:ln w="12699">
              <a:solidFill>
                <a:srgbClr val="4270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1958" y="5089064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946198" y="164999"/>
                  </a:move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1958" y="5089064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0" y="41249"/>
                  </a:move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close/>
                </a:path>
              </a:pathLst>
            </a:custGeom>
            <a:ln w="12699">
              <a:solidFill>
                <a:srgbClr val="4270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21958" y="5568038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946198" y="164999"/>
                  </a:move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21958" y="5568038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0" y="41249"/>
                  </a:move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close/>
                </a:path>
              </a:pathLst>
            </a:custGeom>
            <a:ln w="12699">
              <a:solidFill>
                <a:srgbClr val="4270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37230" y="6033937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946198" y="164999"/>
                  </a:move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37230" y="6033937"/>
              <a:ext cx="1028700" cy="165100"/>
            </a:xfrm>
            <a:custGeom>
              <a:avLst/>
              <a:gdLst/>
              <a:ahLst/>
              <a:cxnLst/>
              <a:rect l="l" t="t" r="r" b="b"/>
              <a:pathLst>
                <a:path w="1028700" h="165100">
                  <a:moveTo>
                    <a:pt x="0" y="41249"/>
                  </a:moveTo>
                  <a:lnTo>
                    <a:pt x="946198" y="41249"/>
                  </a:lnTo>
                  <a:lnTo>
                    <a:pt x="946198" y="0"/>
                  </a:lnTo>
                  <a:lnTo>
                    <a:pt x="1028697" y="82499"/>
                  </a:lnTo>
                  <a:lnTo>
                    <a:pt x="946198" y="164999"/>
                  </a:lnTo>
                  <a:lnTo>
                    <a:pt x="946198" y="123749"/>
                  </a:lnTo>
                  <a:lnTo>
                    <a:pt x="0" y="123749"/>
                  </a:lnTo>
                  <a:lnTo>
                    <a:pt x="0" y="41249"/>
                  </a:lnTo>
                  <a:close/>
                </a:path>
              </a:pathLst>
            </a:custGeom>
            <a:ln w="12699">
              <a:solidFill>
                <a:srgbClr val="4270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" y="0"/>
            <a:ext cx="12191999" cy="6863179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1975" cy="68579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6477" y="2031995"/>
              <a:ext cx="10129520" cy="2794000"/>
            </a:xfrm>
            <a:custGeom>
              <a:avLst/>
              <a:gdLst/>
              <a:ahLst/>
              <a:cxnLst/>
              <a:rect l="l" t="t" r="r" b="b"/>
              <a:pathLst>
                <a:path w="10129520" h="2794000">
                  <a:moveTo>
                    <a:pt x="10129499" y="2793994"/>
                  </a:moveTo>
                  <a:lnTo>
                    <a:pt x="0" y="2793994"/>
                  </a:lnTo>
                  <a:lnTo>
                    <a:pt x="0" y="0"/>
                  </a:lnTo>
                  <a:lnTo>
                    <a:pt x="10129499" y="0"/>
                  </a:lnTo>
                  <a:lnTo>
                    <a:pt x="10129499" y="2793994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30460" y="2895600"/>
            <a:ext cx="4303798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1200" dirty="0">
                <a:latin typeface="Bandal"/>
                <a:cs typeface="Bandal"/>
              </a:rPr>
              <a:t>감사합니다</a:t>
            </a:r>
            <a:r>
              <a:rPr sz="4800" b="1" spc="1200" dirty="0">
                <a:latin typeface="Arial"/>
                <a:cs typeface="Arial"/>
              </a:rPr>
              <a:t>.</a:t>
            </a:r>
            <a:endParaRPr sz="4800" dirty="0">
              <a:latin typeface="Arial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0A1F82-2655-4231-89BA-6B9FAF32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775" y="3431309"/>
            <a:ext cx="2483357" cy="1270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75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6857986"/>
                </a:lnTo>
                <a:close/>
              </a:path>
            </a:pathLst>
          </a:custGeom>
          <a:solidFill>
            <a:srgbClr val="F9F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379" y="6453287"/>
            <a:ext cx="2299335" cy="177800"/>
          </a:xfrm>
          <a:prstGeom prst="rect">
            <a:avLst/>
          </a:prstGeom>
          <a:ln w="9524">
            <a:solidFill>
              <a:srgbClr val="445469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65"/>
              </a:spcBef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5584" y="176388"/>
            <a:ext cx="588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243F"/>
                </a:solidFill>
                <a:latin typeface="Arial"/>
                <a:cs typeface="Arial"/>
              </a:rPr>
              <a:t>Part</a:t>
            </a:r>
            <a:r>
              <a:rPr sz="1600" b="1" spc="-85" dirty="0">
                <a:solidFill>
                  <a:srgbClr val="00243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243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78862" y="181615"/>
            <a:ext cx="2578738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600" dirty="0">
                <a:solidFill>
                  <a:srgbClr val="00243F"/>
                </a:solidFill>
                <a:latin typeface="Bandal"/>
                <a:cs typeface="Bandal"/>
              </a:rPr>
              <a:t>개발</a:t>
            </a:r>
            <a:r>
              <a:rPr sz="3600" b="0" spc="-595" dirty="0">
                <a:solidFill>
                  <a:srgbClr val="00243F"/>
                </a:solidFill>
                <a:latin typeface="Bandal"/>
                <a:cs typeface="Bandal"/>
              </a:rPr>
              <a:t> </a:t>
            </a:r>
            <a:r>
              <a:rPr sz="3600" b="0" spc="900" dirty="0">
                <a:solidFill>
                  <a:srgbClr val="00243F"/>
                </a:solidFill>
                <a:latin typeface="Bandal"/>
                <a:cs typeface="Bandal"/>
              </a:rPr>
              <a:t>환경</a:t>
            </a:r>
            <a:endParaRPr sz="3600" dirty="0">
              <a:latin typeface="Bandal"/>
              <a:cs typeface="Band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5952" y="1902106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3241" y="2464977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4">
                <a:moveTo>
                  <a:pt x="0" y="0"/>
                </a:moveTo>
                <a:lnTo>
                  <a:pt x="734098" y="0"/>
                </a:lnTo>
              </a:path>
            </a:pathLst>
          </a:custGeom>
          <a:ln w="57149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610065" y="1529471"/>
            <a:ext cx="4914900" cy="1253490"/>
            <a:chOff x="4610065" y="1529471"/>
            <a:chExt cx="4914900" cy="1253490"/>
          </a:xfrm>
        </p:grpSpPr>
        <p:sp>
          <p:nvSpPr>
            <p:cNvPr id="11" name="object 11"/>
            <p:cNvSpPr/>
            <p:nvPr/>
          </p:nvSpPr>
          <p:spPr>
            <a:xfrm>
              <a:off x="4610065" y="1529471"/>
              <a:ext cx="4914900" cy="1253490"/>
            </a:xfrm>
            <a:custGeom>
              <a:avLst/>
              <a:gdLst/>
              <a:ahLst/>
              <a:cxnLst/>
              <a:rect l="l" t="t" r="r" b="b"/>
              <a:pathLst>
                <a:path w="4914900" h="1253489">
                  <a:moveTo>
                    <a:pt x="4914290" y="1253097"/>
                  </a:moveTo>
                  <a:lnTo>
                    <a:pt x="0" y="1253097"/>
                  </a:lnTo>
                  <a:lnTo>
                    <a:pt x="0" y="0"/>
                  </a:lnTo>
                  <a:lnTo>
                    <a:pt x="4914290" y="0"/>
                  </a:lnTo>
                  <a:lnTo>
                    <a:pt x="4914290" y="1253097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7190" y="1576559"/>
              <a:ext cx="4780040" cy="11385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32644" y="4910639"/>
            <a:ext cx="1559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Ecilpse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43251" y="5473513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4">
                <a:moveTo>
                  <a:pt x="0" y="0"/>
                </a:moveTo>
                <a:lnTo>
                  <a:pt x="734098" y="0"/>
                </a:lnTo>
              </a:path>
            </a:pathLst>
          </a:custGeom>
          <a:ln w="57149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45975" y="3406358"/>
            <a:ext cx="1350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JAVA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50709" y="3969217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4">
                <a:moveTo>
                  <a:pt x="0" y="0"/>
                </a:moveTo>
                <a:lnTo>
                  <a:pt x="734098" y="0"/>
                </a:lnTo>
              </a:path>
            </a:pathLst>
          </a:custGeom>
          <a:ln w="57149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4610065" y="3205868"/>
            <a:ext cx="5348605" cy="985519"/>
            <a:chOff x="4610065" y="3205868"/>
            <a:chExt cx="5348605" cy="985519"/>
          </a:xfrm>
        </p:grpSpPr>
        <p:sp>
          <p:nvSpPr>
            <p:cNvPr id="18" name="object 18"/>
            <p:cNvSpPr/>
            <p:nvPr/>
          </p:nvSpPr>
          <p:spPr>
            <a:xfrm>
              <a:off x="4610065" y="3205868"/>
              <a:ext cx="5348605" cy="985519"/>
            </a:xfrm>
            <a:custGeom>
              <a:avLst/>
              <a:gdLst/>
              <a:ahLst/>
              <a:cxnLst/>
              <a:rect l="l" t="t" r="r" b="b"/>
              <a:pathLst>
                <a:path w="5348605" h="985520">
                  <a:moveTo>
                    <a:pt x="5348389" y="985523"/>
                  </a:moveTo>
                  <a:lnTo>
                    <a:pt x="0" y="985523"/>
                  </a:lnTo>
                  <a:lnTo>
                    <a:pt x="0" y="0"/>
                  </a:lnTo>
                  <a:lnTo>
                    <a:pt x="5348389" y="0"/>
                  </a:lnTo>
                  <a:lnTo>
                    <a:pt x="5348389" y="985523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56515" y="3279993"/>
              <a:ext cx="5259214" cy="8613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610065" y="4614690"/>
            <a:ext cx="3560445" cy="1138555"/>
            <a:chOff x="4610065" y="4614690"/>
            <a:chExt cx="3560445" cy="1138555"/>
          </a:xfrm>
        </p:grpSpPr>
        <p:sp>
          <p:nvSpPr>
            <p:cNvPr id="21" name="object 21"/>
            <p:cNvSpPr/>
            <p:nvPr/>
          </p:nvSpPr>
          <p:spPr>
            <a:xfrm>
              <a:off x="4610065" y="4614690"/>
              <a:ext cx="3560445" cy="1138555"/>
            </a:xfrm>
            <a:custGeom>
              <a:avLst/>
              <a:gdLst/>
              <a:ahLst/>
              <a:cxnLst/>
              <a:rect l="l" t="t" r="r" b="b"/>
              <a:pathLst>
                <a:path w="3560445" h="1138554">
                  <a:moveTo>
                    <a:pt x="3560392" y="1138497"/>
                  </a:moveTo>
                  <a:lnTo>
                    <a:pt x="0" y="1138497"/>
                  </a:lnTo>
                  <a:lnTo>
                    <a:pt x="0" y="0"/>
                  </a:lnTo>
                  <a:lnTo>
                    <a:pt x="3560392" y="0"/>
                  </a:lnTo>
                  <a:lnTo>
                    <a:pt x="3560392" y="1138497"/>
                  </a:lnTo>
                  <a:close/>
                </a:path>
              </a:pathLst>
            </a:custGeom>
            <a:solidFill>
              <a:srgbClr val="024B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61690" y="4691215"/>
              <a:ext cx="3449142" cy="9854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9842379" y="6453287"/>
            <a:ext cx="2299335" cy="177800"/>
          </a:xfrm>
          <a:custGeom>
            <a:avLst/>
            <a:gdLst/>
            <a:ahLst/>
            <a:cxnLst/>
            <a:rect l="l" t="t" r="r" b="b"/>
            <a:pathLst>
              <a:path w="2299334" h="177800">
                <a:moveTo>
                  <a:pt x="2299195" y="177599"/>
                </a:moveTo>
                <a:lnTo>
                  <a:pt x="0" y="177599"/>
                </a:lnTo>
                <a:lnTo>
                  <a:pt x="0" y="0"/>
                </a:lnTo>
                <a:lnTo>
                  <a:pt x="2299195" y="0"/>
                </a:lnTo>
                <a:lnTo>
                  <a:pt x="2299195" y="1775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719" y="3465493"/>
            <a:ext cx="5669280" cy="3001645"/>
          </a:xfrm>
          <a:custGeom>
            <a:avLst/>
            <a:gdLst/>
            <a:ahLst/>
            <a:cxnLst/>
            <a:rect l="l" t="t" r="r" b="b"/>
            <a:pathLst>
              <a:path w="5669280" h="3001645">
                <a:moveTo>
                  <a:pt x="5669268" y="3001343"/>
                </a:moveTo>
                <a:lnTo>
                  <a:pt x="0" y="3001343"/>
                </a:lnTo>
                <a:lnTo>
                  <a:pt x="0" y="0"/>
                </a:lnTo>
                <a:lnTo>
                  <a:pt x="5669268" y="0"/>
                </a:lnTo>
                <a:lnTo>
                  <a:pt x="5669268" y="3001343"/>
                </a:lnTo>
                <a:close/>
              </a:path>
            </a:pathLst>
          </a:custGeom>
          <a:solidFill>
            <a:srgbClr val="024B80">
              <a:alpha val="89802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0934" y="3719432"/>
            <a:ext cx="1109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Part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2</a:t>
            </a:r>
            <a:r>
              <a:rPr lang="en-US" altLang="ko-KR" sz="2800" b="1" spc="-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9000" y="4551642"/>
            <a:ext cx="1552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1000" dirty="0">
                <a:solidFill>
                  <a:srgbClr val="FFFFFF"/>
                </a:solidFill>
                <a:latin typeface="Bandal"/>
                <a:cs typeface="Bandal"/>
              </a:rPr>
              <a:t>개요</a:t>
            </a:r>
            <a:endParaRPr sz="4800" b="1" dirty="0">
              <a:latin typeface="Bandal"/>
              <a:cs typeface="Band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75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6857986"/>
                </a:lnTo>
                <a:close/>
              </a:path>
            </a:pathLst>
          </a:custGeom>
          <a:solidFill>
            <a:srgbClr val="F9F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379" y="6453287"/>
            <a:ext cx="2299335" cy="187960"/>
          </a:xfrm>
          <a:prstGeom prst="rect">
            <a:avLst/>
          </a:prstGeom>
          <a:ln w="9524">
            <a:solidFill>
              <a:srgbClr val="445469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65"/>
              </a:spcBef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5584" y="176388"/>
            <a:ext cx="588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243F"/>
                </a:solidFill>
                <a:latin typeface="Arial"/>
                <a:cs typeface="Arial"/>
              </a:rPr>
              <a:t>Part</a:t>
            </a:r>
            <a:r>
              <a:rPr sz="1600" b="1" spc="-85" dirty="0">
                <a:solidFill>
                  <a:srgbClr val="00243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243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78862" y="181615"/>
            <a:ext cx="1435738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50" dirty="0">
                <a:solidFill>
                  <a:srgbClr val="00243F"/>
                </a:solidFill>
                <a:latin typeface="Bandal"/>
                <a:cs typeface="Bandal"/>
              </a:rPr>
              <a:t>개요</a:t>
            </a:r>
            <a:endParaRPr sz="3600" b="1" dirty="0">
              <a:latin typeface="Bandal"/>
              <a:cs typeface="Band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247" y="2151549"/>
            <a:ext cx="4977765" cy="7988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65430" marR="5080" indent="-253365" algn="just">
              <a:lnSpc>
                <a:spcPts val="2020"/>
              </a:lnSpc>
              <a:spcBef>
                <a:spcPts val="180"/>
              </a:spcBef>
              <a:buFont typeface="Arial"/>
              <a:buChar char="•"/>
              <a:tabLst>
                <a:tab pos="266065" algn="l"/>
              </a:tabLst>
            </a:pPr>
            <a:r>
              <a:rPr sz="1700" spc="135" dirty="0">
                <a:latin typeface="Noto Sans CJK JP Black"/>
                <a:cs typeface="Noto Sans CJK JP Black"/>
              </a:rPr>
              <a:t>수강생이 교과과정을 선택해 </a:t>
            </a:r>
            <a:r>
              <a:rPr sz="1700" spc="105" dirty="0">
                <a:latin typeface="Noto Sans CJK JP Black"/>
                <a:cs typeface="Noto Sans CJK JP Black"/>
              </a:rPr>
              <a:t>신청</a:t>
            </a:r>
            <a:r>
              <a:rPr sz="1700" spc="105" dirty="0">
                <a:latin typeface="Times New Roman"/>
                <a:cs typeface="Times New Roman"/>
              </a:rPr>
              <a:t>, </a:t>
            </a:r>
            <a:r>
              <a:rPr sz="1700" spc="135" dirty="0">
                <a:latin typeface="Noto Sans CJK JP Black"/>
                <a:cs typeface="Noto Sans CJK JP Black"/>
              </a:rPr>
              <a:t>결제하고</a:t>
            </a:r>
            <a:r>
              <a:rPr sz="1700" spc="-50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결제  </a:t>
            </a:r>
            <a:r>
              <a:rPr sz="1700" spc="125" dirty="0">
                <a:latin typeface="Noto Sans CJK JP Black"/>
                <a:cs typeface="Noto Sans CJK JP Black"/>
              </a:rPr>
              <a:t>가능하며</a:t>
            </a:r>
            <a:r>
              <a:rPr sz="1700" spc="125" dirty="0">
                <a:latin typeface="Times New Roman"/>
                <a:cs typeface="Times New Roman"/>
              </a:rPr>
              <a:t>, </a:t>
            </a:r>
            <a:r>
              <a:rPr sz="1700" spc="135" dirty="0">
                <a:latin typeface="Noto Sans CJK JP Black"/>
                <a:cs typeface="Noto Sans CJK JP Black"/>
              </a:rPr>
              <a:t>강사가 업로드 해주는 참고자료를</a:t>
            </a:r>
            <a:r>
              <a:rPr sz="1700" spc="-110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직접  다운로드 받을 수 있는</a:t>
            </a:r>
            <a:r>
              <a:rPr sz="1700" spc="-55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프로그램</a:t>
            </a:r>
            <a:endParaRPr sz="170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247" y="3180247"/>
            <a:ext cx="5187315" cy="13131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65430" marR="332105" indent="-253365">
              <a:lnSpc>
                <a:spcPts val="2020"/>
              </a:lnSpc>
              <a:spcBef>
                <a:spcPts val="18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1700" spc="135" dirty="0">
                <a:latin typeface="Noto Sans CJK JP Black"/>
                <a:cs typeface="Noto Sans CJK JP Black"/>
              </a:rPr>
              <a:t>관리자</a:t>
            </a:r>
            <a:r>
              <a:rPr sz="1700" spc="95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모드를</a:t>
            </a:r>
            <a:r>
              <a:rPr sz="1700" spc="100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통해</a:t>
            </a:r>
            <a:r>
              <a:rPr sz="1700" spc="70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기자재</a:t>
            </a:r>
            <a:r>
              <a:rPr sz="1700" spc="100" dirty="0">
                <a:latin typeface="Noto Sans CJK JP Black"/>
                <a:cs typeface="Noto Sans CJK JP Black"/>
              </a:rPr>
              <a:t> </a:t>
            </a:r>
            <a:r>
              <a:rPr sz="1700" spc="105" dirty="0">
                <a:latin typeface="Noto Sans CJK JP Black"/>
                <a:cs typeface="Noto Sans CJK JP Black"/>
              </a:rPr>
              <a:t>관리</a:t>
            </a:r>
            <a:r>
              <a:rPr sz="1700" spc="105" dirty="0">
                <a:latin typeface="Times New Roman"/>
                <a:cs typeface="Times New Roman"/>
              </a:rPr>
              <a:t>,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105" dirty="0">
                <a:latin typeface="Noto Sans CJK JP Black"/>
                <a:cs typeface="Noto Sans CJK JP Black"/>
              </a:rPr>
              <a:t>강사</a:t>
            </a:r>
            <a:r>
              <a:rPr sz="1700" spc="105" dirty="0">
                <a:latin typeface="Times New Roman"/>
                <a:cs typeface="Times New Roman"/>
              </a:rPr>
              <a:t>,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수강생을  한번에 관리할 수 있는</a:t>
            </a:r>
            <a:r>
              <a:rPr sz="1700" spc="-55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프로그램</a:t>
            </a:r>
            <a:endParaRPr sz="17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950">
              <a:latin typeface="Noto Sans CJK JP Black"/>
              <a:cs typeface="Noto Sans CJK JP Black"/>
            </a:endParaRPr>
          </a:p>
          <a:p>
            <a:pPr marL="265430" marR="5080" indent="-253365">
              <a:lnSpc>
                <a:spcPts val="2020"/>
              </a:lnSpc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sz="1700" spc="135" dirty="0">
                <a:latin typeface="Noto Sans CJK JP Black"/>
                <a:cs typeface="Noto Sans CJK JP Black"/>
              </a:rPr>
              <a:t>강사가 직접 수강생의 성적을 </a:t>
            </a:r>
            <a:r>
              <a:rPr sz="1700" spc="125" dirty="0">
                <a:latin typeface="Noto Sans CJK JP Black"/>
                <a:cs typeface="Noto Sans CJK JP Black"/>
              </a:rPr>
              <a:t>관리하고</a:t>
            </a:r>
            <a:r>
              <a:rPr sz="1700" spc="125" dirty="0">
                <a:latin typeface="Times New Roman"/>
                <a:cs typeface="Times New Roman"/>
              </a:rPr>
              <a:t>,</a:t>
            </a:r>
            <a:r>
              <a:rPr sz="1700" spc="-170" dirty="0">
                <a:latin typeface="Times New Roman"/>
                <a:cs typeface="Times New Roman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인적사항을  메모할 수 있는</a:t>
            </a:r>
            <a:r>
              <a:rPr sz="1700" spc="-25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프로그램</a:t>
            </a:r>
            <a:endParaRPr sz="1700">
              <a:latin typeface="Noto Sans CJK JP Black"/>
              <a:cs typeface="Noto Sans CJK JP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247" y="4723294"/>
            <a:ext cx="4098290" cy="5416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95580" marR="5080" indent="-183515">
              <a:lnSpc>
                <a:spcPts val="2020"/>
              </a:lnSpc>
              <a:spcBef>
                <a:spcPts val="180"/>
              </a:spcBef>
              <a:buFont typeface="Arial"/>
              <a:buChar char="•"/>
              <a:tabLst>
                <a:tab pos="265430" algn="l"/>
                <a:tab pos="266065" algn="l"/>
              </a:tabLst>
            </a:pPr>
            <a:r>
              <a:rPr dirty="0"/>
              <a:t>	</a:t>
            </a:r>
            <a:r>
              <a:rPr sz="1700" spc="105" dirty="0">
                <a:latin typeface="Noto Sans CJK JP Black"/>
                <a:cs typeface="Noto Sans CJK JP Black"/>
              </a:rPr>
              <a:t>공지</a:t>
            </a:r>
            <a:r>
              <a:rPr sz="1700" spc="105" dirty="0">
                <a:latin typeface="Times New Roman"/>
                <a:cs typeface="Times New Roman"/>
              </a:rPr>
              <a:t>, </a:t>
            </a:r>
            <a:r>
              <a:rPr sz="1700" spc="135" dirty="0">
                <a:latin typeface="Noto Sans CJK JP Black"/>
                <a:cs typeface="Noto Sans CJK JP Black"/>
              </a:rPr>
              <a:t>상담 신청을 통해 수강생이</a:t>
            </a:r>
            <a:r>
              <a:rPr sz="1700" spc="-180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강사와  양방향 소통</a:t>
            </a:r>
            <a:r>
              <a:rPr sz="1700" spc="55" dirty="0">
                <a:latin typeface="Noto Sans CJK JP Black"/>
                <a:cs typeface="Noto Sans CJK JP Black"/>
              </a:rPr>
              <a:t> </a:t>
            </a:r>
            <a:r>
              <a:rPr sz="1700" spc="135" dirty="0">
                <a:latin typeface="Noto Sans CJK JP Black"/>
                <a:cs typeface="Noto Sans CJK JP Black"/>
              </a:rPr>
              <a:t>가능</a:t>
            </a:r>
            <a:endParaRPr sz="1700">
              <a:latin typeface="Noto Sans CJK JP Black"/>
              <a:cs typeface="Noto Sans CJK JP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32557" y="1729278"/>
            <a:ext cx="2246187" cy="1044575"/>
          </a:xfrm>
          <a:custGeom>
            <a:avLst/>
            <a:gdLst/>
            <a:ahLst/>
            <a:cxnLst/>
            <a:rect l="l" t="t" r="r" b="b"/>
            <a:pathLst>
              <a:path w="2088515" h="1044575">
                <a:moveTo>
                  <a:pt x="1983821" y="1044115"/>
                </a:moveTo>
                <a:lnTo>
                  <a:pt x="104424" y="1044115"/>
                </a:lnTo>
                <a:lnTo>
                  <a:pt x="63776" y="1035909"/>
                </a:lnTo>
                <a:lnTo>
                  <a:pt x="30584" y="1013531"/>
                </a:lnTo>
                <a:lnTo>
                  <a:pt x="8205" y="980338"/>
                </a:lnTo>
                <a:lnTo>
                  <a:pt x="0" y="939690"/>
                </a:lnTo>
                <a:lnTo>
                  <a:pt x="0" y="104412"/>
                </a:lnTo>
                <a:lnTo>
                  <a:pt x="8205" y="63770"/>
                </a:lnTo>
                <a:lnTo>
                  <a:pt x="30584" y="30581"/>
                </a:lnTo>
                <a:lnTo>
                  <a:pt x="63776" y="8205"/>
                </a:lnTo>
                <a:lnTo>
                  <a:pt x="104424" y="0"/>
                </a:lnTo>
                <a:lnTo>
                  <a:pt x="1983821" y="0"/>
                </a:lnTo>
                <a:lnTo>
                  <a:pt x="2023761" y="7947"/>
                </a:lnTo>
                <a:lnTo>
                  <a:pt x="2057645" y="30582"/>
                </a:lnTo>
                <a:lnTo>
                  <a:pt x="2080273" y="64455"/>
                </a:lnTo>
                <a:lnTo>
                  <a:pt x="2088220" y="104412"/>
                </a:lnTo>
                <a:lnTo>
                  <a:pt x="2088220" y="939690"/>
                </a:lnTo>
                <a:lnTo>
                  <a:pt x="2080015" y="980338"/>
                </a:lnTo>
                <a:lnTo>
                  <a:pt x="2057639" y="1013531"/>
                </a:lnTo>
                <a:lnTo>
                  <a:pt x="2024454" y="1035909"/>
                </a:lnTo>
                <a:lnTo>
                  <a:pt x="1983821" y="1044115"/>
                </a:lnTo>
                <a:close/>
              </a:path>
            </a:pathLst>
          </a:custGeom>
          <a:solidFill>
            <a:srgbClr val="0E82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92472" y="1982034"/>
            <a:ext cx="1413527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관리자</a:t>
            </a:r>
            <a:endParaRPr sz="3000" dirty="0">
              <a:latin typeface="Noto Sans CJK JP Black"/>
              <a:cs typeface="Noto Sans CJK JP Blac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99930" y="3273493"/>
            <a:ext cx="678815" cy="943610"/>
          </a:xfrm>
          <a:custGeom>
            <a:avLst/>
            <a:gdLst/>
            <a:ahLst/>
            <a:cxnLst/>
            <a:rect l="l" t="t" r="r" b="b"/>
            <a:pathLst>
              <a:path w="678815" h="943610">
                <a:moveTo>
                  <a:pt x="611548" y="943398"/>
                </a:moveTo>
                <a:lnTo>
                  <a:pt x="361949" y="876523"/>
                </a:lnTo>
                <a:lnTo>
                  <a:pt x="425249" y="839973"/>
                </a:lnTo>
                <a:lnTo>
                  <a:pt x="63299" y="213049"/>
                </a:lnTo>
                <a:lnTo>
                  <a:pt x="0" y="249599"/>
                </a:lnTo>
                <a:lnTo>
                  <a:pt x="66874" y="0"/>
                </a:lnTo>
                <a:lnTo>
                  <a:pt x="316474" y="66874"/>
                </a:lnTo>
                <a:lnTo>
                  <a:pt x="253174" y="103424"/>
                </a:lnTo>
                <a:lnTo>
                  <a:pt x="615148" y="730348"/>
                </a:lnTo>
                <a:lnTo>
                  <a:pt x="678423" y="693798"/>
                </a:lnTo>
                <a:lnTo>
                  <a:pt x="611548" y="943398"/>
                </a:lnTo>
                <a:close/>
              </a:path>
            </a:pathLst>
          </a:custGeom>
          <a:solidFill>
            <a:srgbClr val="0E82A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9757505" y="4716990"/>
            <a:ext cx="2088514" cy="1044575"/>
            <a:chOff x="9757505" y="4716990"/>
            <a:chExt cx="2088514" cy="1044575"/>
          </a:xfrm>
        </p:grpSpPr>
        <p:sp>
          <p:nvSpPr>
            <p:cNvPr id="15" name="object 15"/>
            <p:cNvSpPr/>
            <p:nvPr/>
          </p:nvSpPr>
          <p:spPr>
            <a:xfrm>
              <a:off x="9757505" y="4716990"/>
              <a:ext cx="2088514" cy="1044575"/>
            </a:xfrm>
            <a:custGeom>
              <a:avLst/>
              <a:gdLst/>
              <a:ahLst/>
              <a:cxnLst/>
              <a:rect l="l" t="t" r="r" b="b"/>
              <a:pathLst>
                <a:path w="2088515" h="1044575">
                  <a:moveTo>
                    <a:pt x="1983821" y="1044097"/>
                  </a:moveTo>
                  <a:lnTo>
                    <a:pt x="104424" y="1044097"/>
                  </a:lnTo>
                  <a:lnTo>
                    <a:pt x="63776" y="1035892"/>
                  </a:lnTo>
                  <a:lnTo>
                    <a:pt x="30584" y="1013516"/>
                  </a:lnTo>
                  <a:lnTo>
                    <a:pt x="8205" y="980331"/>
                  </a:lnTo>
                  <a:lnTo>
                    <a:pt x="0" y="939698"/>
                  </a:lnTo>
                  <a:lnTo>
                    <a:pt x="0" y="104399"/>
                  </a:lnTo>
                  <a:lnTo>
                    <a:pt x="8205" y="63766"/>
                  </a:lnTo>
                  <a:lnTo>
                    <a:pt x="30584" y="30581"/>
                  </a:lnTo>
                  <a:lnTo>
                    <a:pt x="63776" y="8205"/>
                  </a:lnTo>
                  <a:lnTo>
                    <a:pt x="104424" y="0"/>
                  </a:lnTo>
                  <a:lnTo>
                    <a:pt x="1983821" y="0"/>
                  </a:lnTo>
                  <a:lnTo>
                    <a:pt x="2023770" y="7946"/>
                  </a:lnTo>
                  <a:lnTo>
                    <a:pt x="2057645" y="30574"/>
                  </a:lnTo>
                  <a:lnTo>
                    <a:pt x="2080273" y="64449"/>
                  </a:lnTo>
                  <a:lnTo>
                    <a:pt x="2088220" y="104399"/>
                  </a:lnTo>
                  <a:lnTo>
                    <a:pt x="2088220" y="939698"/>
                  </a:lnTo>
                  <a:lnTo>
                    <a:pt x="2080015" y="980331"/>
                  </a:lnTo>
                  <a:lnTo>
                    <a:pt x="2057639" y="1013516"/>
                  </a:lnTo>
                  <a:lnTo>
                    <a:pt x="2024454" y="1035892"/>
                  </a:lnTo>
                  <a:lnTo>
                    <a:pt x="1983821" y="1044097"/>
                  </a:lnTo>
                  <a:close/>
                </a:path>
              </a:pathLst>
            </a:custGeom>
            <a:solidFill>
              <a:srgbClr val="E6E4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88105" y="4747565"/>
              <a:ext cx="2027555" cy="982980"/>
            </a:xfrm>
            <a:custGeom>
              <a:avLst/>
              <a:gdLst/>
              <a:ahLst/>
              <a:cxnLst/>
              <a:rect l="l" t="t" r="r" b="b"/>
              <a:pathLst>
                <a:path w="2027554" h="982979">
                  <a:moveTo>
                    <a:pt x="2027045" y="982948"/>
                  </a:moveTo>
                  <a:lnTo>
                    <a:pt x="0" y="982948"/>
                  </a:lnTo>
                  <a:lnTo>
                    <a:pt x="0" y="0"/>
                  </a:lnTo>
                  <a:lnTo>
                    <a:pt x="2027045" y="0"/>
                  </a:lnTo>
                  <a:lnTo>
                    <a:pt x="2027045" y="982948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788105" y="4747565"/>
            <a:ext cx="2027555" cy="982980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1850"/>
              </a:spcBef>
            </a:pPr>
            <a:r>
              <a:rPr sz="3000" spc="2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수강생</a:t>
            </a:r>
            <a:endParaRPr sz="3000" dirty="0">
              <a:latin typeface="Noto Sans CJK JP Black"/>
              <a:cs typeface="Noto Sans CJK JP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31983" y="5056314"/>
            <a:ext cx="1089660" cy="365760"/>
          </a:xfrm>
          <a:custGeom>
            <a:avLst/>
            <a:gdLst/>
            <a:ahLst/>
            <a:cxnLst/>
            <a:rect l="l" t="t" r="r" b="b"/>
            <a:pathLst>
              <a:path w="1089659" h="365760">
                <a:moveTo>
                  <a:pt x="906648" y="365449"/>
                </a:moveTo>
                <a:lnTo>
                  <a:pt x="906648" y="292349"/>
                </a:lnTo>
                <a:lnTo>
                  <a:pt x="182724" y="292349"/>
                </a:lnTo>
                <a:lnTo>
                  <a:pt x="182724" y="365449"/>
                </a:lnTo>
                <a:lnTo>
                  <a:pt x="0" y="182724"/>
                </a:lnTo>
                <a:lnTo>
                  <a:pt x="182724" y="0"/>
                </a:lnTo>
                <a:lnTo>
                  <a:pt x="182724" y="73099"/>
                </a:lnTo>
                <a:lnTo>
                  <a:pt x="906648" y="73099"/>
                </a:lnTo>
                <a:lnTo>
                  <a:pt x="906648" y="0"/>
                </a:lnTo>
                <a:lnTo>
                  <a:pt x="1089372" y="182724"/>
                </a:lnTo>
                <a:lnTo>
                  <a:pt x="906648" y="365449"/>
                </a:lnTo>
                <a:close/>
              </a:path>
            </a:pathLst>
          </a:custGeom>
          <a:solidFill>
            <a:srgbClr val="E6E4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07612" y="4716990"/>
            <a:ext cx="2088514" cy="1044575"/>
          </a:xfrm>
          <a:custGeom>
            <a:avLst/>
            <a:gdLst/>
            <a:ahLst/>
            <a:cxnLst/>
            <a:rect l="l" t="t" r="r" b="b"/>
            <a:pathLst>
              <a:path w="2088515" h="1044575">
                <a:moveTo>
                  <a:pt x="1983796" y="1044097"/>
                </a:moveTo>
                <a:lnTo>
                  <a:pt x="104399" y="1044097"/>
                </a:lnTo>
                <a:lnTo>
                  <a:pt x="63766" y="1035892"/>
                </a:lnTo>
                <a:lnTo>
                  <a:pt x="30581" y="1013516"/>
                </a:lnTo>
                <a:lnTo>
                  <a:pt x="8205" y="980331"/>
                </a:lnTo>
                <a:lnTo>
                  <a:pt x="0" y="939698"/>
                </a:lnTo>
                <a:lnTo>
                  <a:pt x="0" y="104399"/>
                </a:lnTo>
                <a:lnTo>
                  <a:pt x="8205" y="63766"/>
                </a:lnTo>
                <a:lnTo>
                  <a:pt x="30581" y="30581"/>
                </a:lnTo>
                <a:lnTo>
                  <a:pt x="63766" y="8205"/>
                </a:lnTo>
                <a:lnTo>
                  <a:pt x="104399" y="0"/>
                </a:lnTo>
                <a:lnTo>
                  <a:pt x="1983796" y="0"/>
                </a:lnTo>
                <a:lnTo>
                  <a:pt x="2023755" y="7946"/>
                </a:lnTo>
                <a:lnTo>
                  <a:pt x="2057620" y="30574"/>
                </a:lnTo>
                <a:lnTo>
                  <a:pt x="2080270" y="64449"/>
                </a:lnTo>
                <a:lnTo>
                  <a:pt x="2088220" y="104399"/>
                </a:lnTo>
                <a:lnTo>
                  <a:pt x="2088220" y="939698"/>
                </a:lnTo>
                <a:lnTo>
                  <a:pt x="2080014" y="980331"/>
                </a:lnTo>
                <a:lnTo>
                  <a:pt x="2057636" y="1013516"/>
                </a:lnTo>
                <a:lnTo>
                  <a:pt x="2024443" y="1035892"/>
                </a:lnTo>
                <a:lnTo>
                  <a:pt x="1983796" y="1044097"/>
                </a:lnTo>
                <a:close/>
              </a:path>
            </a:pathLst>
          </a:custGeom>
          <a:solidFill>
            <a:srgbClr val="BDAC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58017" y="4969735"/>
            <a:ext cx="10745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4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강사</a:t>
            </a:r>
            <a:endParaRPr sz="3000" dirty="0">
              <a:latin typeface="Noto Sans CJK JP Black"/>
              <a:cs typeface="Noto Sans CJK JP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74984" y="3273493"/>
            <a:ext cx="678815" cy="943610"/>
          </a:xfrm>
          <a:custGeom>
            <a:avLst/>
            <a:gdLst/>
            <a:ahLst/>
            <a:cxnLst/>
            <a:rect l="l" t="t" r="r" b="b"/>
            <a:pathLst>
              <a:path w="678815" h="943610">
                <a:moveTo>
                  <a:pt x="66874" y="943398"/>
                </a:moveTo>
                <a:lnTo>
                  <a:pt x="0" y="693798"/>
                </a:lnTo>
                <a:lnTo>
                  <a:pt x="63299" y="730348"/>
                </a:lnTo>
                <a:lnTo>
                  <a:pt x="425249" y="103424"/>
                </a:lnTo>
                <a:lnTo>
                  <a:pt x="361949" y="66874"/>
                </a:lnTo>
                <a:lnTo>
                  <a:pt x="611548" y="0"/>
                </a:lnTo>
                <a:lnTo>
                  <a:pt x="678423" y="249599"/>
                </a:lnTo>
                <a:lnTo>
                  <a:pt x="615123" y="213049"/>
                </a:lnTo>
                <a:lnTo>
                  <a:pt x="253174" y="839973"/>
                </a:lnTo>
                <a:lnTo>
                  <a:pt x="316474" y="876523"/>
                </a:lnTo>
                <a:lnTo>
                  <a:pt x="66874" y="943398"/>
                </a:lnTo>
                <a:close/>
              </a:path>
            </a:pathLst>
          </a:custGeom>
          <a:solidFill>
            <a:srgbClr val="BDAC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5819" y="1729278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4">
                <a:moveTo>
                  <a:pt x="0" y="0"/>
                </a:moveTo>
                <a:lnTo>
                  <a:pt x="734098" y="0"/>
                </a:lnTo>
              </a:path>
            </a:pathLst>
          </a:custGeom>
          <a:ln w="57149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42379" y="6453287"/>
            <a:ext cx="2299335" cy="187960"/>
          </a:xfrm>
          <a:custGeom>
            <a:avLst/>
            <a:gdLst/>
            <a:ahLst/>
            <a:cxnLst/>
            <a:rect l="l" t="t" r="r" b="b"/>
            <a:pathLst>
              <a:path w="2299334" h="187959">
                <a:moveTo>
                  <a:pt x="2299195" y="187499"/>
                </a:moveTo>
                <a:lnTo>
                  <a:pt x="0" y="187499"/>
                </a:lnTo>
                <a:lnTo>
                  <a:pt x="0" y="0"/>
                </a:lnTo>
                <a:lnTo>
                  <a:pt x="2299195" y="0"/>
                </a:lnTo>
                <a:lnTo>
                  <a:pt x="2299195" y="187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719" y="3465493"/>
            <a:ext cx="5669280" cy="3001645"/>
          </a:xfrm>
          <a:custGeom>
            <a:avLst/>
            <a:gdLst/>
            <a:ahLst/>
            <a:cxnLst/>
            <a:rect l="l" t="t" r="r" b="b"/>
            <a:pathLst>
              <a:path w="5669280" h="3001645">
                <a:moveTo>
                  <a:pt x="5669268" y="3001343"/>
                </a:moveTo>
                <a:lnTo>
                  <a:pt x="0" y="3001343"/>
                </a:lnTo>
                <a:lnTo>
                  <a:pt x="0" y="0"/>
                </a:lnTo>
                <a:lnTo>
                  <a:pt x="5669268" y="0"/>
                </a:lnTo>
                <a:lnTo>
                  <a:pt x="5669268" y="3001343"/>
                </a:lnTo>
                <a:close/>
              </a:path>
            </a:pathLst>
          </a:custGeom>
          <a:solidFill>
            <a:srgbClr val="024B80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0934" y="3719432"/>
            <a:ext cx="1109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Part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3</a:t>
            </a:r>
            <a:r>
              <a:rPr lang="en-US" altLang="ko-KR" sz="2800" b="1" spc="-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4551642"/>
            <a:ext cx="4038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1400" dirty="0">
                <a:solidFill>
                  <a:srgbClr val="FFFFFF"/>
                </a:solidFill>
                <a:latin typeface="Bandal"/>
                <a:cs typeface="Bandal"/>
              </a:rPr>
              <a:t>업무</a:t>
            </a:r>
            <a:r>
              <a:rPr sz="4800" b="0" spc="-765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4800" b="0" spc="1400" dirty="0">
                <a:solidFill>
                  <a:srgbClr val="FFFFFF"/>
                </a:solidFill>
                <a:latin typeface="Bandal"/>
                <a:cs typeface="Bandal"/>
              </a:rPr>
              <a:t>분석</a:t>
            </a:r>
            <a:endParaRPr sz="4800" dirty="0">
              <a:latin typeface="Bandal"/>
              <a:cs typeface="Band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75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6857986"/>
                </a:lnTo>
                <a:close/>
              </a:path>
            </a:pathLst>
          </a:custGeom>
          <a:solidFill>
            <a:srgbClr val="F9F7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719" y="6410936"/>
            <a:ext cx="12019280" cy="285115"/>
          </a:xfrm>
          <a:custGeom>
            <a:avLst/>
            <a:gdLst/>
            <a:ahLst/>
            <a:cxnLst/>
            <a:rect l="l" t="t" r="r" b="b"/>
            <a:pathLst>
              <a:path w="12019280" h="285115">
                <a:moveTo>
                  <a:pt x="12019255" y="284499"/>
                </a:moveTo>
                <a:lnTo>
                  <a:pt x="0" y="284499"/>
                </a:lnTo>
                <a:lnTo>
                  <a:pt x="0" y="0"/>
                </a:lnTo>
                <a:lnTo>
                  <a:pt x="12019255" y="0"/>
                </a:lnTo>
                <a:lnTo>
                  <a:pt x="12019255" y="2844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379" y="6453287"/>
            <a:ext cx="2299335" cy="197485"/>
          </a:xfrm>
          <a:prstGeom prst="rect">
            <a:avLst/>
          </a:prstGeom>
          <a:ln w="9524">
            <a:solidFill>
              <a:srgbClr val="445469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65"/>
              </a:spcBef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7535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75" y="0"/>
                </a:lnTo>
              </a:path>
            </a:pathLst>
          </a:custGeom>
          <a:ln w="9524">
            <a:solidFill>
              <a:srgbClr val="024B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5584" y="176388"/>
            <a:ext cx="588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243F"/>
                </a:solidFill>
                <a:latin typeface="Arial"/>
                <a:cs typeface="Arial"/>
              </a:rPr>
              <a:t>Part</a:t>
            </a:r>
            <a:r>
              <a:rPr sz="1600" b="1" spc="-85" dirty="0">
                <a:solidFill>
                  <a:srgbClr val="00243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0243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78862" y="181615"/>
            <a:ext cx="287504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50" dirty="0">
                <a:solidFill>
                  <a:srgbClr val="00243F"/>
                </a:solidFill>
                <a:latin typeface="Bandal"/>
                <a:cs typeface="Bandal"/>
              </a:rPr>
              <a:t>업무</a:t>
            </a:r>
            <a:r>
              <a:rPr sz="3600" b="1" spc="-595" dirty="0">
                <a:solidFill>
                  <a:srgbClr val="00243F"/>
                </a:solidFill>
                <a:latin typeface="Bandal"/>
                <a:cs typeface="Bandal"/>
              </a:rPr>
              <a:t> </a:t>
            </a:r>
            <a:r>
              <a:rPr sz="3600" b="1" spc="1050" dirty="0">
                <a:solidFill>
                  <a:srgbClr val="00243F"/>
                </a:solidFill>
                <a:latin typeface="Bandal"/>
                <a:cs typeface="Bandal"/>
              </a:rPr>
              <a:t>분석</a:t>
            </a:r>
            <a:endParaRPr sz="3600" b="1" dirty="0">
              <a:latin typeface="Bandal"/>
              <a:cs typeface="Band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86289" y="4650202"/>
            <a:ext cx="106799" cy="86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6032" y="1379789"/>
            <a:ext cx="9939907" cy="4638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739541" y="4737077"/>
            <a:ext cx="30480" cy="109855"/>
            <a:chOff x="739541" y="4737077"/>
            <a:chExt cx="30480" cy="109855"/>
          </a:xfrm>
        </p:grpSpPr>
        <p:sp>
          <p:nvSpPr>
            <p:cNvPr id="11" name="object 11"/>
            <p:cNvSpPr/>
            <p:nvPr/>
          </p:nvSpPr>
          <p:spPr>
            <a:xfrm>
              <a:off x="744303" y="4741840"/>
              <a:ext cx="20955" cy="100330"/>
            </a:xfrm>
            <a:custGeom>
              <a:avLst/>
              <a:gdLst/>
              <a:ahLst/>
              <a:cxnLst/>
              <a:rect l="l" t="t" r="r" b="b"/>
              <a:pathLst>
                <a:path w="20954" h="100329">
                  <a:moveTo>
                    <a:pt x="16392" y="99999"/>
                  </a:moveTo>
                  <a:lnTo>
                    <a:pt x="14207" y="97824"/>
                  </a:lnTo>
                  <a:lnTo>
                    <a:pt x="14207" y="96724"/>
                  </a:lnTo>
                  <a:lnTo>
                    <a:pt x="15299" y="95099"/>
                  </a:lnTo>
                  <a:lnTo>
                    <a:pt x="16392" y="99999"/>
                  </a:lnTo>
                  <a:close/>
                </a:path>
                <a:path w="20954" h="100329">
                  <a:moveTo>
                    <a:pt x="7649" y="93449"/>
                  </a:moveTo>
                  <a:lnTo>
                    <a:pt x="6009" y="92349"/>
                  </a:lnTo>
                  <a:lnTo>
                    <a:pt x="1092" y="90174"/>
                  </a:lnTo>
                  <a:lnTo>
                    <a:pt x="0" y="88524"/>
                  </a:lnTo>
                  <a:lnTo>
                    <a:pt x="1092" y="86899"/>
                  </a:lnTo>
                  <a:lnTo>
                    <a:pt x="1092" y="87999"/>
                  </a:lnTo>
                  <a:lnTo>
                    <a:pt x="2184" y="88524"/>
                  </a:lnTo>
                  <a:lnTo>
                    <a:pt x="4369" y="88524"/>
                  </a:lnTo>
                  <a:lnTo>
                    <a:pt x="6554" y="89624"/>
                  </a:lnTo>
                  <a:lnTo>
                    <a:pt x="5462" y="90174"/>
                  </a:lnTo>
                  <a:lnTo>
                    <a:pt x="8742" y="90174"/>
                  </a:lnTo>
                  <a:lnTo>
                    <a:pt x="7649" y="93449"/>
                  </a:lnTo>
                  <a:close/>
                </a:path>
                <a:path w="20954" h="100329">
                  <a:moveTo>
                    <a:pt x="8742" y="90174"/>
                  </a:moveTo>
                  <a:lnTo>
                    <a:pt x="7102" y="90174"/>
                  </a:lnTo>
                  <a:lnTo>
                    <a:pt x="7102" y="89624"/>
                  </a:lnTo>
                  <a:lnTo>
                    <a:pt x="8742" y="89074"/>
                  </a:lnTo>
                  <a:lnTo>
                    <a:pt x="8742" y="90174"/>
                  </a:lnTo>
                  <a:close/>
                </a:path>
                <a:path w="20954" h="100329">
                  <a:moveTo>
                    <a:pt x="19672" y="4374"/>
                  </a:moveTo>
                  <a:lnTo>
                    <a:pt x="19124" y="4374"/>
                  </a:lnTo>
                  <a:lnTo>
                    <a:pt x="17484" y="3299"/>
                  </a:lnTo>
                  <a:lnTo>
                    <a:pt x="16939" y="2749"/>
                  </a:lnTo>
                  <a:lnTo>
                    <a:pt x="18577" y="0"/>
                  </a:lnTo>
                  <a:lnTo>
                    <a:pt x="19124" y="0"/>
                  </a:lnTo>
                  <a:lnTo>
                    <a:pt x="20764" y="549"/>
                  </a:lnTo>
                  <a:lnTo>
                    <a:pt x="20764" y="1649"/>
                  </a:lnTo>
                  <a:lnTo>
                    <a:pt x="20217" y="2749"/>
                  </a:lnTo>
                  <a:lnTo>
                    <a:pt x="19672" y="4374"/>
                  </a:lnTo>
                  <a:close/>
                </a:path>
              </a:pathLst>
            </a:custGeom>
            <a:solidFill>
              <a:srgbClr val="1C4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4303" y="4741840"/>
              <a:ext cx="20955" cy="100330"/>
            </a:xfrm>
            <a:custGeom>
              <a:avLst/>
              <a:gdLst/>
              <a:ahLst/>
              <a:cxnLst/>
              <a:rect l="l" t="t" r="r" b="b"/>
              <a:pathLst>
                <a:path w="20954" h="100329">
                  <a:moveTo>
                    <a:pt x="15299" y="95099"/>
                  </a:moveTo>
                  <a:lnTo>
                    <a:pt x="14207" y="96724"/>
                  </a:lnTo>
                  <a:lnTo>
                    <a:pt x="14207" y="97824"/>
                  </a:lnTo>
                  <a:lnTo>
                    <a:pt x="16392" y="99999"/>
                  </a:lnTo>
                  <a:lnTo>
                    <a:pt x="15299" y="95099"/>
                  </a:lnTo>
                  <a:close/>
                </a:path>
                <a:path w="20954" h="100329">
                  <a:moveTo>
                    <a:pt x="6554" y="90174"/>
                  </a:moveTo>
                  <a:lnTo>
                    <a:pt x="5462" y="90174"/>
                  </a:lnTo>
                  <a:lnTo>
                    <a:pt x="6554" y="89624"/>
                  </a:lnTo>
                  <a:lnTo>
                    <a:pt x="4369" y="88524"/>
                  </a:lnTo>
                  <a:lnTo>
                    <a:pt x="2184" y="88524"/>
                  </a:lnTo>
                  <a:lnTo>
                    <a:pt x="1092" y="87999"/>
                  </a:lnTo>
                  <a:lnTo>
                    <a:pt x="1092" y="86899"/>
                  </a:lnTo>
                  <a:lnTo>
                    <a:pt x="0" y="88524"/>
                  </a:lnTo>
                  <a:lnTo>
                    <a:pt x="1092" y="90174"/>
                  </a:lnTo>
                  <a:lnTo>
                    <a:pt x="6009" y="92349"/>
                  </a:lnTo>
                  <a:lnTo>
                    <a:pt x="7649" y="93449"/>
                  </a:lnTo>
                  <a:lnTo>
                    <a:pt x="8742" y="90174"/>
                  </a:lnTo>
                  <a:lnTo>
                    <a:pt x="8742" y="89074"/>
                  </a:lnTo>
                  <a:lnTo>
                    <a:pt x="7102" y="89624"/>
                  </a:lnTo>
                  <a:lnTo>
                    <a:pt x="7102" y="90174"/>
                  </a:lnTo>
                  <a:lnTo>
                    <a:pt x="6554" y="90174"/>
                  </a:lnTo>
                  <a:close/>
                </a:path>
                <a:path w="20954" h="100329">
                  <a:moveTo>
                    <a:pt x="20217" y="2749"/>
                  </a:moveTo>
                  <a:lnTo>
                    <a:pt x="20764" y="1649"/>
                  </a:lnTo>
                  <a:lnTo>
                    <a:pt x="20764" y="549"/>
                  </a:lnTo>
                  <a:lnTo>
                    <a:pt x="19124" y="0"/>
                  </a:lnTo>
                  <a:lnTo>
                    <a:pt x="18577" y="0"/>
                  </a:lnTo>
                  <a:lnTo>
                    <a:pt x="16939" y="2749"/>
                  </a:lnTo>
                  <a:lnTo>
                    <a:pt x="17484" y="3299"/>
                  </a:lnTo>
                  <a:lnTo>
                    <a:pt x="19124" y="4374"/>
                  </a:lnTo>
                  <a:lnTo>
                    <a:pt x="19672" y="4374"/>
                  </a:lnTo>
                  <a:lnTo>
                    <a:pt x="20217" y="2749"/>
                  </a:lnTo>
                  <a:close/>
                </a:path>
              </a:pathLst>
            </a:custGeom>
            <a:ln w="9524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9680" y="6396761"/>
            <a:ext cx="66586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u="heavy" spc="125" dirty="0">
                <a:solidFill>
                  <a:srgbClr val="313F4F"/>
                </a:solidFill>
                <a:uFill>
                  <a:solidFill>
                    <a:srgbClr val="313F4F"/>
                  </a:solidFill>
                </a:uFill>
                <a:latin typeface="Noto Sans CJK JP Black"/>
                <a:cs typeface="Noto Sans CJK JP Black"/>
                <a:hlinkClick r:id="rId4"/>
              </a:rPr>
              <a:t>지도 출처 </a:t>
            </a:r>
            <a:r>
              <a:rPr sz="1600" u="heavy" dirty="0">
                <a:solidFill>
                  <a:srgbClr val="313F4F"/>
                </a:solidFill>
                <a:uFill>
                  <a:solidFill>
                    <a:srgbClr val="313F4F"/>
                  </a:solidFill>
                </a:uFill>
                <a:latin typeface="Arial"/>
                <a:cs typeface="Arial"/>
                <a:hlinkClick r:id="rId4"/>
              </a:rPr>
              <a:t>© </a:t>
            </a:r>
            <a:r>
              <a:rPr sz="1600" u="heavy" spc="-5" dirty="0">
                <a:solidFill>
                  <a:srgbClr val="313F4F"/>
                </a:solidFill>
                <a:uFill>
                  <a:solidFill>
                    <a:srgbClr val="313F4F"/>
                  </a:solidFill>
                </a:uFill>
                <a:latin typeface="Arial"/>
                <a:cs typeface="Arial"/>
                <a:hlinkClick r:id="rId4"/>
              </a:rPr>
              <a:t>SimpleMaps.com:</a:t>
            </a:r>
            <a:r>
              <a:rPr sz="1600" u="heavy" spc="-280" dirty="0">
                <a:solidFill>
                  <a:srgbClr val="313F4F"/>
                </a:solidFill>
                <a:uFill>
                  <a:solidFill>
                    <a:srgbClr val="313F4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600" u="heavy" spc="-5" dirty="0">
                <a:solidFill>
                  <a:srgbClr val="313F4F"/>
                </a:solidFill>
                <a:uFill>
                  <a:solidFill>
                    <a:srgbClr val="313F4F"/>
                  </a:solidFill>
                </a:uFill>
                <a:latin typeface="Arial"/>
                <a:cs typeface="Arial"/>
                <a:hlinkClick r:id="rId4"/>
              </a:rPr>
              <a:t>http://simplemaps.com/resources/svgmaps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8039" y="1424309"/>
            <a:ext cx="1584325" cy="615950"/>
          </a:xfrm>
          <a:prstGeom prst="rect">
            <a:avLst/>
          </a:prstGeom>
          <a:solidFill>
            <a:srgbClr val="FFFFFF"/>
          </a:solidFill>
          <a:ln w="25399">
            <a:solidFill>
              <a:srgbClr val="1154CC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800"/>
              </a:spcBef>
            </a:pPr>
            <a:r>
              <a:rPr sz="2400" b="0" spc="730" dirty="0">
                <a:latin typeface="Bandal"/>
                <a:cs typeface="Bandal"/>
              </a:rPr>
              <a:t>로그인</a:t>
            </a:r>
            <a:endParaRPr sz="2400">
              <a:latin typeface="Bandal"/>
              <a:cs typeface="Band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93131" y="2975393"/>
            <a:ext cx="1260773" cy="551432"/>
          </a:xfrm>
          <a:prstGeom prst="rect">
            <a:avLst/>
          </a:prstGeom>
          <a:solidFill>
            <a:srgbClr val="FFFFFF"/>
          </a:solidFill>
          <a:ln w="25399">
            <a:solidFill>
              <a:srgbClr val="1154C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459"/>
              </a:spcBef>
            </a:pPr>
            <a:r>
              <a:rPr sz="1600" b="1" spc="-5" dirty="0">
                <a:latin typeface="Times New Roman"/>
                <a:cs typeface="Times New Roman"/>
              </a:rPr>
              <a:t>Admin</a:t>
            </a:r>
            <a:endParaRPr sz="1600" dirty="0">
              <a:latin typeface="Times New Roman"/>
              <a:cs typeface="Times New Roman"/>
            </a:endParaRPr>
          </a:p>
          <a:p>
            <a:pPr marL="339725">
              <a:lnSpc>
                <a:spcPct val="100000"/>
              </a:lnSpc>
              <a:spcBef>
                <a:spcPts val="30"/>
              </a:spcBef>
            </a:pPr>
            <a:r>
              <a:rPr lang="ko-KR" altLang="en-US" sz="1600" spc="400" dirty="0">
                <a:latin typeface="Bandal"/>
                <a:cs typeface="Bandal"/>
              </a:rPr>
              <a:t>관리자</a:t>
            </a:r>
            <a:endParaRPr sz="1600" dirty="0">
              <a:latin typeface="Bandal"/>
              <a:cs typeface="Band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86308" y="2957469"/>
            <a:ext cx="1584325" cy="646430"/>
          </a:xfrm>
          <a:custGeom>
            <a:avLst/>
            <a:gdLst/>
            <a:ahLst/>
            <a:cxnLst/>
            <a:rect l="l" t="t" r="r" b="b"/>
            <a:pathLst>
              <a:path w="1584325" h="646429">
                <a:moveTo>
                  <a:pt x="1584296" y="646198"/>
                </a:moveTo>
                <a:lnTo>
                  <a:pt x="0" y="646198"/>
                </a:lnTo>
                <a:lnTo>
                  <a:pt x="0" y="0"/>
                </a:lnTo>
                <a:lnTo>
                  <a:pt x="1584296" y="0"/>
                </a:lnTo>
                <a:lnTo>
                  <a:pt x="1584296" y="646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86308" y="2957469"/>
            <a:ext cx="1584325" cy="646430"/>
          </a:xfrm>
          <a:prstGeom prst="rect">
            <a:avLst/>
          </a:prstGeom>
          <a:ln w="25399">
            <a:solidFill>
              <a:srgbClr val="1154C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453390">
              <a:lnSpc>
                <a:spcPct val="100000"/>
              </a:lnSpc>
              <a:spcBef>
                <a:spcPts val="459"/>
              </a:spcBef>
            </a:pPr>
            <a:r>
              <a:rPr sz="1600" b="1" spc="-5" dirty="0">
                <a:latin typeface="Times New Roman"/>
                <a:cs typeface="Times New Roman"/>
              </a:rPr>
              <a:t>Student</a:t>
            </a:r>
            <a:endParaRPr sz="1600">
              <a:latin typeface="Times New Roman"/>
              <a:cs typeface="Times New Roman"/>
            </a:endParaRPr>
          </a:p>
          <a:p>
            <a:pPr marL="491490">
              <a:lnSpc>
                <a:spcPct val="100000"/>
              </a:lnSpc>
              <a:spcBef>
                <a:spcPts val="30"/>
              </a:spcBef>
            </a:pPr>
            <a:r>
              <a:rPr sz="1600" b="0" spc="355" dirty="0">
                <a:latin typeface="Bandal"/>
                <a:cs typeface="Bandal"/>
              </a:rPr>
              <a:t>수강생</a:t>
            </a:r>
            <a:endParaRPr sz="1600">
              <a:latin typeface="Bandal"/>
              <a:cs typeface="Band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30039" y="2900362"/>
            <a:ext cx="1440815" cy="592019"/>
          </a:xfrm>
          <a:custGeom>
            <a:avLst/>
            <a:gdLst/>
            <a:ahLst/>
            <a:cxnLst/>
            <a:rect l="l" t="t" r="r" b="b"/>
            <a:pathLst>
              <a:path w="1440815" h="677545">
                <a:moveTo>
                  <a:pt x="1440297" y="677098"/>
                </a:moveTo>
                <a:lnTo>
                  <a:pt x="0" y="677098"/>
                </a:lnTo>
                <a:lnTo>
                  <a:pt x="0" y="0"/>
                </a:lnTo>
                <a:lnTo>
                  <a:pt x="1440297" y="0"/>
                </a:lnTo>
                <a:lnTo>
                  <a:pt x="1440297" y="6770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5430039" y="2912094"/>
            <a:ext cx="1440815" cy="580287"/>
          </a:xfrm>
          <a:prstGeom prst="rect">
            <a:avLst/>
          </a:prstGeom>
          <a:ln w="25399">
            <a:solidFill>
              <a:srgbClr val="1154CC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lang="en-US" sz="1600" b="1" spc="-5" dirty="0">
                <a:latin typeface="Times New Roman"/>
                <a:cs typeface="Times New Roman"/>
              </a:rPr>
              <a:t>Teacher</a:t>
            </a:r>
            <a:endParaRPr sz="1600" dirty="0">
              <a:latin typeface="Times New Roman"/>
              <a:cs typeface="Times New Roman"/>
            </a:endParaRPr>
          </a:p>
          <a:p>
            <a:pPr marL="5715" algn="ctr">
              <a:lnSpc>
                <a:spcPct val="100000"/>
              </a:lnSpc>
              <a:spcBef>
                <a:spcPts val="30"/>
              </a:spcBef>
            </a:pPr>
            <a:r>
              <a:rPr sz="1600" b="0" spc="400" dirty="0">
                <a:latin typeface="Bandal"/>
                <a:cs typeface="Bandal"/>
              </a:rPr>
              <a:t>강사</a:t>
            </a:r>
            <a:endParaRPr sz="1600" dirty="0">
              <a:latin typeface="Bandal"/>
              <a:cs typeface="Band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24946" y="4296792"/>
            <a:ext cx="1885054" cy="741680"/>
            <a:chOff x="1924946" y="4296791"/>
            <a:chExt cx="1609725" cy="827405"/>
          </a:xfrm>
        </p:grpSpPr>
        <p:sp>
          <p:nvSpPr>
            <p:cNvPr id="21" name="object 21"/>
            <p:cNvSpPr/>
            <p:nvPr/>
          </p:nvSpPr>
          <p:spPr>
            <a:xfrm>
              <a:off x="1937646" y="4309491"/>
              <a:ext cx="1584325" cy="802005"/>
            </a:xfrm>
            <a:custGeom>
              <a:avLst/>
              <a:gdLst/>
              <a:ahLst/>
              <a:cxnLst/>
              <a:rect l="l" t="t" r="r" b="b"/>
              <a:pathLst>
                <a:path w="1584325" h="802004">
                  <a:moveTo>
                    <a:pt x="1584296" y="801898"/>
                  </a:moveTo>
                  <a:lnTo>
                    <a:pt x="0" y="801898"/>
                  </a:lnTo>
                  <a:lnTo>
                    <a:pt x="0" y="0"/>
                  </a:lnTo>
                  <a:lnTo>
                    <a:pt x="1584296" y="0"/>
                  </a:lnTo>
                  <a:lnTo>
                    <a:pt x="1584296" y="8018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37646" y="4309491"/>
              <a:ext cx="1584325" cy="802005"/>
            </a:xfrm>
            <a:custGeom>
              <a:avLst/>
              <a:gdLst/>
              <a:ahLst/>
              <a:cxnLst/>
              <a:rect l="l" t="t" r="r" b="b"/>
              <a:pathLst>
                <a:path w="1584325" h="802004">
                  <a:moveTo>
                    <a:pt x="0" y="0"/>
                  </a:moveTo>
                  <a:lnTo>
                    <a:pt x="1584296" y="0"/>
                  </a:lnTo>
                  <a:lnTo>
                    <a:pt x="1584296" y="801898"/>
                  </a:lnTo>
                  <a:lnTo>
                    <a:pt x="0" y="80189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115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97972" y="4327271"/>
            <a:ext cx="173379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100"/>
              </a:spcBef>
            </a:pPr>
            <a:r>
              <a:rPr sz="1500" b="0" spc="500" dirty="0">
                <a:latin typeface="Bandal"/>
                <a:cs typeface="Bandal"/>
              </a:rPr>
              <a:t>모든</a:t>
            </a:r>
            <a:r>
              <a:rPr sz="1500" b="0" spc="-350" dirty="0">
                <a:latin typeface="Bandal"/>
                <a:cs typeface="Bandal"/>
              </a:rPr>
              <a:t> </a:t>
            </a:r>
            <a:r>
              <a:rPr sz="1500" b="0" spc="275" dirty="0">
                <a:latin typeface="Bandal"/>
                <a:cs typeface="Bandal"/>
              </a:rPr>
              <a:t>개인정보</a:t>
            </a:r>
            <a:r>
              <a:rPr sz="1500" b="1" spc="275" dirty="0">
                <a:latin typeface="Times New Roman"/>
                <a:cs typeface="Times New Roman"/>
              </a:rPr>
              <a:t>,  </a:t>
            </a:r>
            <a:r>
              <a:rPr sz="1500" b="0" spc="405" dirty="0">
                <a:latin typeface="Bandal"/>
                <a:cs typeface="Bandal"/>
              </a:rPr>
              <a:t>문의사항 </a:t>
            </a:r>
            <a:r>
              <a:rPr sz="1500" b="0" spc="375" dirty="0">
                <a:latin typeface="Bandal"/>
                <a:cs typeface="Bandal"/>
              </a:rPr>
              <a:t>및  </a:t>
            </a:r>
            <a:r>
              <a:rPr sz="1500" b="0" spc="290" dirty="0">
                <a:latin typeface="Bandal"/>
                <a:cs typeface="Bandal"/>
              </a:rPr>
              <a:t>기자재</a:t>
            </a:r>
            <a:r>
              <a:rPr sz="1500" b="0" spc="-280" dirty="0">
                <a:latin typeface="Bandal"/>
                <a:cs typeface="Bandal"/>
              </a:rPr>
              <a:t> </a:t>
            </a:r>
            <a:r>
              <a:rPr sz="1500" b="0" spc="375" dirty="0">
                <a:latin typeface="Bandal"/>
                <a:cs typeface="Bandal"/>
              </a:rPr>
              <a:t>관리</a:t>
            </a:r>
            <a:endParaRPr sz="1500" dirty="0">
              <a:latin typeface="Bandal"/>
              <a:cs typeface="Band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53240" y="4785890"/>
            <a:ext cx="2794000" cy="1020444"/>
          </a:xfrm>
          <a:prstGeom prst="rect">
            <a:avLst/>
          </a:prstGeom>
          <a:solidFill>
            <a:srgbClr val="FFFFFF"/>
          </a:solidFill>
          <a:ln w="25399">
            <a:solidFill>
              <a:srgbClr val="1154CC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45795" marR="628650" indent="74295">
              <a:lnSpc>
                <a:spcPct val="101600"/>
              </a:lnSpc>
              <a:spcBef>
                <a:spcPts val="204"/>
              </a:spcBef>
            </a:pPr>
            <a:r>
              <a:rPr sz="1600" b="0" spc="265" dirty="0">
                <a:latin typeface="Bandal"/>
                <a:cs typeface="Bandal"/>
              </a:rPr>
              <a:t>개인</a:t>
            </a:r>
            <a:r>
              <a:rPr sz="1600" b="0" spc="-345" dirty="0">
                <a:latin typeface="Bandal"/>
                <a:cs typeface="Bandal"/>
              </a:rPr>
              <a:t> </a:t>
            </a:r>
            <a:r>
              <a:rPr sz="1600" b="0" spc="465" dirty="0">
                <a:latin typeface="Bandal"/>
                <a:cs typeface="Bandal"/>
              </a:rPr>
              <a:t>정보</a:t>
            </a:r>
            <a:r>
              <a:rPr sz="1600" b="0" spc="-345" dirty="0">
                <a:latin typeface="Bandal"/>
                <a:cs typeface="Bandal"/>
              </a:rPr>
              <a:t> </a:t>
            </a:r>
            <a:r>
              <a:rPr sz="1600" b="0" spc="250" dirty="0">
                <a:latin typeface="Bandal"/>
                <a:cs typeface="Bandal"/>
              </a:rPr>
              <a:t>확인</a:t>
            </a:r>
            <a:r>
              <a:rPr sz="1600" b="1" spc="250" dirty="0">
                <a:latin typeface="Times New Roman"/>
                <a:cs typeface="Times New Roman"/>
              </a:rPr>
              <a:t>,  </a:t>
            </a:r>
            <a:r>
              <a:rPr sz="1600" b="0" spc="355" dirty="0">
                <a:latin typeface="Bandal"/>
                <a:cs typeface="Bandal"/>
              </a:rPr>
              <a:t>수강생</a:t>
            </a:r>
            <a:r>
              <a:rPr sz="1600" b="0" spc="-425" dirty="0">
                <a:latin typeface="Bandal"/>
                <a:cs typeface="Bandal"/>
              </a:rPr>
              <a:t> </a:t>
            </a:r>
            <a:r>
              <a:rPr sz="1600" b="0" spc="300" dirty="0">
                <a:latin typeface="Bandal"/>
                <a:cs typeface="Bandal"/>
              </a:rPr>
              <a:t>성적기입</a:t>
            </a:r>
            <a:r>
              <a:rPr sz="1600" b="1" spc="300" dirty="0">
                <a:latin typeface="Times New Roman"/>
                <a:cs typeface="Times New Roman"/>
              </a:rPr>
              <a:t>, </a:t>
            </a:r>
            <a:r>
              <a:rPr sz="1600" b="0" spc="465" dirty="0" err="1">
                <a:latin typeface="Bandal"/>
                <a:cs typeface="Bandal"/>
              </a:rPr>
              <a:t>수업</a:t>
            </a:r>
            <a:r>
              <a:rPr sz="1600" b="0" spc="-360" dirty="0">
                <a:latin typeface="Bandal"/>
                <a:cs typeface="Bandal"/>
              </a:rPr>
              <a:t> </a:t>
            </a:r>
            <a:r>
              <a:rPr sz="1600" b="0" spc="465" dirty="0">
                <a:latin typeface="Bandal"/>
                <a:cs typeface="Bandal"/>
              </a:rPr>
              <a:t>자료</a:t>
            </a:r>
            <a:r>
              <a:rPr sz="1600" b="0" spc="-360" dirty="0">
                <a:latin typeface="Bandal"/>
                <a:cs typeface="Bandal"/>
              </a:rPr>
              <a:t> </a:t>
            </a:r>
            <a:r>
              <a:rPr sz="1600" b="0" spc="484" dirty="0">
                <a:latin typeface="Bandal"/>
                <a:cs typeface="Bandal"/>
              </a:rPr>
              <a:t>업로드</a:t>
            </a:r>
            <a:endParaRPr sz="1600" dirty="0">
              <a:latin typeface="Bandal"/>
              <a:cs typeface="Band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06432" y="4309491"/>
            <a:ext cx="1584325" cy="1020278"/>
          </a:xfrm>
          <a:prstGeom prst="rect">
            <a:avLst/>
          </a:prstGeom>
          <a:solidFill>
            <a:srgbClr val="FFFFFF"/>
          </a:solidFill>
          <a:ln w="25399">
            <a:solidFill>
              <a:srgbClr val="1154CC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15570" marR="107950" indent="5715" algn="ctr">
              <a:lnSpc>
                <a:spcPct val="101600"/>
              </a:lnSpc>
              <a:spcBef>
                <a:spcPts val="204"/>
              </a:spcBef>
            </a:pPr>
            <a:r>
              <a:rPr sz="1600" b="0" spc="430" dirty="0">
                <a:latin typeface="Bandal"/>
                <a:cs typeface="Bandal"/>
              </a:rPr>
              <a:t>수업관련</a:t>
            </a:r>
            <a:r>
              <a:rPr sz="1600" b="0" spc="-409" dirty="0">
                <a:latin typeface="Bandal"/>
                <a:cs typeface="Bandal"/>
              </a:rPr>
              <a:t> </a:t>
            </a:r>
            <a:r>
              <a:rPr sz="1600" b="0" spc="465" dirty="0" err="1">
                <a:latin typeface="Bandal"/>
                <a:cs typeface="Bandal"/>
              </a:rPr>
              <a:t>정보</a:t>
            </a:r>
            <a:r>
              <a:rPr sz="1600" b="0" spc="465" dirty="0">
                <a:latin typeface="Bandal"/>
                <a:cs typeface="Bandal"/>
              </a:rPr>
              <a:t> </a:t>
            </a:r>
            <a:r>
              <a:rPr sz="1600" b="0" spc="250" dirty="0" err="1">
                <a:latin typeface="Bandal"/>
                <a:cs typeface="Bandal"/>
              </a:rPr>
              <a:t>확인</a:t>
            </a:r>
            <a:r>
              <a:rPr sz="1600" b="1" spc="250" dirty="0">
                <a:latin typeface="Times New Roman"/>
                <a:cs typeface="Times New Roman"/>
              </a:rPr>
              <a:t>,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b="0" spc="325" dirty="0">
                <a:latin typeface="Bandal"/>
                <a:cs typeface="Bandal"/>
              </a:rPr>
              <a:t>상담문의</a:t>
            </a:r>
            <a:r>
              <a:rPr sz="1600" b="1" spc="325" dirty="0">
                <a:latin typeface="Times New Roman"/>
                <a:cs typeface="Times New Roman"/>
              </a:rPr>
              <a:t>, </a:t>
            </a:r>
            <a:r>
              <a:rPr sz="1600" b="0" spc="400" dirty="0" err="1">
                <a:latin typeface="Bandal"/>
                <a:cs typeface="Bandal"/>
              </a:rPr>
              <a:t>강의</a:t>
            </a:r>
            <a:r>
              <a:rPr sz="1600" b="0" spc="-335" dirty="0">
                <a:latin typeface="Bandal"/>
                <a:cs typeface="Bandal"/>
              </a:rPr>
              <a:t> </a:t>
            </a:r>
            <a:r>
              <a:rPr sz="1600" b="0" spc="265" dirty="0">
                <a:latin typeface="Bandal"/>
                <a:cs typeface="Bandal"/>
              </a:rPr>
              <a:t>결재</a:t>
            </a:r>
            <a:endParaRPr sz="1600" dirty="0">
              <a:latin typeface="Bandal"/>
              <a:cs typeface="Band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842379" y="6453287"/>
            <a:ext cx="2299335" cy="197485"/>
          </a:xfrm>
          <a:custGeom>
            <a:avLst/>
            <a:gdLst/>
            <a:ahLst/>
            <a:cxnLst/>
            <a:rect l="l" t="t" r="r" b="b"/>
            <a:pathLst>
              <a:path w="2299334" h="197484">
                <a:moveTo>
                  <a:pt x="2299195" y="197399"/>
                </a:moveTo>
                <a:lnTo>
                  <a:pt x="0" y="197399"/>
                </a:lnTo>
                <a:lnTo>
                  <a:pt x="0" y="0"/>
                </a:lnTo>
                <a:lnTo>
                  <a:pt x="2299195" y="0"/>
                </a:lnTo>
                <a:lnTo>
                  <a:pt x="2299195" y="197399"/>
                </a:lnTo>
                <a:close/>
              </a:path>
            </a:pathLst>
          </a:custGeom>
          <a:solidFill>
            <a:srgbClr val="024B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29769" y="2039908"/>
            <a:ext cx="6769100" cy="3256279"/>
          </a:xfrm>
          <a:custGeom>
            <a:avLst/>
            <a:gdLst/>
            <a:ahLst/>
            <a:cxnLst/>
            <a:rect l="l" t="t" r="r" b="b"/>
            <a:pathLst>
              <a:path w="6769100" h="3256279">
                <a:moveTo>
                  <a:pt x="3420418" y="0"/>
                </a:moveTo>
                <a:lnTo>
                  <a:pt x="684123" y="935410"/>
                </a:lnTo>
              </a:path>
              <a:path w="6769100" h="3256279">
                <a:moveTo>
                  <a:pt x="683998" y="1581684"/>
                </a:moveTo>
                <a:lnTo>
                  <a:pt x="0" y="2269582"/>
                </a:lnTo>
              </a:path>
              <a:path w="6769100" h="3256279">
                <a:moveTo>
                  <a:pt x="3420418" y="0"/>
                </a:moveTo>
                <a:lnTo>
                  <a:pt x="3420418" y="872110"/>
                </a:lnTo>
              </a:path>
              <a:path w="6769100" h="3256279">
                <a:moveTo>
                  <a:pt x="3420418" y="0"/>
                </a:moveTo>
                <a:lnTo>
                  <a:pt x="6048712" y="917710"/>
                </a:lnTo>
              </a:path>
              <a:path w="6769100" h="3256279">
                <a:moveTo>
                  <a:pt x="3420418" y="1549284"/>
                </a:moveTo>
                <a:lnTo>
                  <a:pt x="3420418" y="2745981"/>
                </a:lnTo>
              </a:path>
              <a:path w="6769100" h="3256279">
                <a:moveTo>
                  <a:pt x="6048687" y="1563759"/>
                </a:moveTo>
                <a:lnTo>
                  <a:pt x="6768686" y="2269657"/>
                </a:lnTo>
              </a:path>
              <a:path w="6769100" h="3256279">
                <a:moveTo>
                  <a:pt x="683998" y="1581684"/>
                </a:moveTo>
                <a:lnTo>
                  <a:pt x="2023495" y="3256280"/>
                </a:lnTo>
              </a:path>
              <a:path w="6769100" h="3256279">
                <a:moveTo>
                  <a:pt x="5976662" y="2742981"/>
                </a:moveTo>
                <a:lnTo>
                  <a:pt x="684073" y="1581684"/>
                </a:lnTo>
              </a:path>
              <a:path w="6769100" h="3256279">
                <a:moveTo>
                  <a:pt x="3420418" y="1549284"/>
                </a:moveTo>
                <a:lnTo>
                  <a:pt x="5976712" y="2742981"/>
                </a:lnTo>
              </a:path>
            </a:pathLst>
          </a:custGeom>
          <a:ln w="38099">
            <a:solidFill>
              <a:srgbClr val="6D9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705" y="6473936"/>
            <a:ext cx="220472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5"/>
              </a:lnSpc>
            </a:pPr>
            <a:r>
              <a:rPr sz="1000" spc="-10" dirty="0">
                <a:solidFill>
                  <a:srgbClr val="FFFFFF"/>
                </a:solidFill>
                <a:latin typeface="AoyagiKouzanFontT"/>
                <a:cs typeface="AoyagiKouzanFontT"/>
              </a:rPr>
              <a:t>ⓒ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Yu.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Saebyeol’s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PowerPoint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719" y="3465493"/>
            <a:ext cx="5669280" cy="3001645"/>
          </a:xfrm>
          <a:custGeom>
            <a:avLst/>
            <a:gdLst/>
            <a:ahLst/>
            <a:cxnLst/>
            <a:rect l="l" t="t" r="r" b="b"/>
            <a:pathLst>
              <a:path w="5669280" h="3001645">
                <a:moveTo>
                  <a:pt x="5669268" y="3001343"/>
                </a:moveTo>
                <a:lnTo>
                  <a:pt x="0" y="3001343"/>
                </a:lnTo>
                <a:lnTo>
                  <a:pt x="0" y="0"/>
                </a:lnTo>
                <a:lnTo>
                  <a:pt x="5669268" y="0"/>
                </a:lnTo>
                <a:lnTo>
                  <a:pt x="5669268" y="3001343"/>
                </a:lnTo>
                <a:close/>
              </a:path>
            </a:pathLst>
          </a:custGeom>
          <a:solidFill>
            <a:srgbClr val="024B80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0934" y="3719432"/>
            <a:ext cx="1109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Part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4</a:t>
            </a:r>
            <a:r>
              <a:rPr lang="en-US" altLang="ko-KR" sz="2800" b="1" spc="-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4152" y="4724400"/>
            <a:ext cx="4267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930" dirty="0">
                <a:solidFill>
                  <a:srgbClr val="FFFFFF"/>
                </a:solidFill>
                <a:latin typeface="Bandal"/>
                <a:cs typeface="Bandal"/>
              </a:rPr>
              <a:t>데이터</a:t>
            </a:r>
            <a:r>
              <a:rPr sz="4800" b="1" spc="-755" dirty="0">
                <a:solidFill>
                  <a:srgbClr val="FFFFFF"/>
                </a:solidFill>
                <a:latin typeface="Bandal"/>
                <a:cs typeface="Bandal"/>
              </a:rPr>
              <a:t> </a:t>
            </a:r>
            <a:r>
              <a:rPr sz="4800" b="1" spc="1600" dirty="0">
                <a:solidFill>
                  <a:srgbClr val="FFFFFF"/>
                </a:solidFill>
                <a:latin typeface="Bandal"/>
                <a:cs typeface="Bandal"/>
              </a:rPr>
              <a:t>구조</a:t>
            </a:r>
            <a:endParaRPr sz="4800" b="1" dirty="0">
              <a:latin typeface="Bandal"/>
              <a:cs typeface="Bandal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13f4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917</ep:Words>
  <ep:PresentationFormat>와이드스크린</ep:PresentationFormat>
  <ep:Paragraphs>202</ep:Paragraphs>
  <ep:Slides>33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Theme</vt:lpstr>
      <vt:lpstr>비회원 모드</vt:lpstr>
      <vt:lpstr>PowerPoint 프레젠테이션</vt:lpstr>
      <vt:lpstr>회원 가입</vt:lpstr>
      <vt:lpstr>조원 역할 분담 및 일정</vt:lpstr>
      <vt:lpstr>조원 역할 분담</vt:lpstr>
      <vt:lpstr>PowerPoint 프레젠테이션</vt:lpstr>
      <vt:lpstr>프로젝트 일정</vt:lpstr>
      <vt:lpstr>감사합니다.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메인 페이지</vt:lpstr>
      <vt:lpstr>관리자 모드(수강생관리)</vt:lpstr>
      <vt:lpstr>관리자 모드(수강생관리)</vt:lpstr>
      <vt:lpstr>슬라이드 20</vt:lpstr>
      <vt:lpstr>강사 모드</vt:lpstr>
      <vt:lpstr>강사 모드(수업 자료 업로드)</vt:lpstr>
      <vt:lpstr>수강생 모드</vt:lpstr>
      <vt:lpstr>슬라이드 24</vt:lpstr>
      <vt:lpstr>슬라이드 25</vt:lpstr>
      <vt:lpstr>비회원 모드</vt:lpstr>
      <vt:lpstr>슬라이드 27</vt:lpstr>
      <vt:lpstr>회원 가입</vt:lpstr>
      <vt:lpstr>슬라이드 29</vt:lpstr>
      <vt:lpstr>조원 역할 분담</vt:lpstr>
      <vt:lpstr>슬라이드 31</vt:lpstr>
      <vt:lpstr>슬라이드 32</vt:lpstr>
      <vt:lpstr>슬라이드 33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2020-05-20T00:06:18.000</dcterms:created>
  <dc:creator>siyeon</dc:creator>
  <cp:lastModifiedBy>ks008</cp:lastModifiedBy>
  <dcterms:modified xsi:type="dcterms:W3CDTF">2020-05-25T09:40:29.480</dcterms:modified>
  <cp:revision>54</cp:revision>
  <dc:title>#쌍용교육센터</dc:title>
</cp:coreProperties>
</file>